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0" r:id="rId3"/>
    <p:sldMasterId id="2147483651"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Lst>
  <p:sldSz cy="13716000" cx="24377650"/>
  <p:notesSz cx="6858000" cy="9144000"/>
  <p:embeddedFontLst>
    <p:embeddedFont>
      <p:font typeface="Lobster"/>
      <p:regular r:id="rId62"/>
    </p:embeddedFont>
    <p:embeddedFont>
      <p:font typeface="Playfair Display"/>
      <p:regular r:id="rId63"/>
      <p:bold r:id="rId64"/>
      <p:italic r:id="rId65"/>
      <p:boldItalic r:id="rId66"/>
    </p:embeddedFont>
    <p:embeddedFont>
      <p:font typeface="Montserrat"/>
      <p:regular r:id="rId67"/>
      <p:bold r:id="rId68"/>
      <p:italic r:id="rId69"/>
      <p:boldItalic r:id="rId70"/>
    </p:embeddedFont>
    <p:embeddedFont>
      <p:font typeface="Montserrat Light"/>
      <p:regular r:id="rId71"/>
      <p:bold r:id="rId72"/>
      <p:italic r:id="rId73"/>
      <p:boldItalic r:id="rId74"/>
    </p:embeddedFont>
    <p:embeddedFont>
      <p:font typeface="Playfair Display ExtraBold"/>
      <p:bold r:id="rId75"/>
      <p:boldItalic r:id="rId7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3" Type="http://schemas.openxmlformats.org/officeDocument/2006/relationships/font" Target="fonts/MontserratLight-italic.fntdata"/><Relationship Id="rId72" Type="http://schemas.openxmlformats.org/officeDocument/2006/relationships/font" Target="fonts/MontserratLight-bold.fntdata"/><Relationship Id="rId31" Type="http://schemas.openxmlformats.org/officeDocument/2006/relationships/slide" Target="slides/slide26.xml"/><Relationship Id="rId75" Type="http://schemas.openxmlformats.org/officeDocument/2006/relationships/font" Target="fonts/PlayfairDisplayExtraBold-bold.fntdata"/><Relationship Id="rId30" Type="http://schemas.openxmlformats.org/officeDocument/2006/relationships/slide" Target="slides/slide25.xml"/><Relationship Id="rId74" Type="http://schemas.openxmlformats.org/officeDocument/2006/relationships/font" Target="fonts/MontserratLight-boldItalic.fntdata"/><Relationship Id="rId33" Type="http://schemas.openxmlformats.org/officeDocument/2006/relationships/slide" Target="slides/slide28.xml"/><Relationship Id="rId32" Type="http://schemas.openxmlformats.org/officeDocument/2006/relationships/slide" Target="slides/slide27.xml"/><Relationship Id="rId76" Type="http://schemas.openxmlformats.org/officeDocument/2006/relationships/font" Target="fonts/PlayfairDisplayExtraBold-boldItalic.fntdata"/><Relationship Id="rId35" Type="http://schemas.openxmlformats.org/officeDocument/2006/relationships/slide" Target="slides/slide30.xml"/><Relationship Id="rId34" Type="http://schemas.openxmlformats.org/officeDocument/2006/relationships/slide" Target="slides/slide29.xml"/><Relationship Id="rId71" Type="http://schemas.openxmlformats.org/officeDocument/2006/relationships/font" Target="fonts/MontserratLight-regular.fntdata"/><Relationship Id="rId70" Type="http://schemas.openxmlformats.org/officeDocument/2006/relationships/font" Target="fonts/Montserrat-boldItalic.fntdata"/><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font" Target="fonts/Lobster-regular.fntdata"/><Relationship Id="rId61" Type="http://schemas.openxmlformats.org/officeDocument/2006/relationships/slide" Target="slides/slide56.xml"/><Relationship Id="rId20" Type="http://schemas.openxmlformats.org/officeDocument/2006/relationships/slide" Target="slides/slide15.xml"/><Relationship Id="rId64" Type="http://schemas.openxmlformats.org/officeDocument/2006/relationships/font" Target="fonts/PlayfairDisplay-bold.fntdata"/><Relationship Id="rId63" Type="http://schemas.openxmlformats.org/officeDocument/2006/relationships/font" Target="fonts/PlayfairDisplay-regular.fntdata"/><Relationship Id="rId22" Type="http://schemas.openxmlformats.org/officeDocument/2006/relationships/slide" Target="slides/slide17.xml"/><Relationship Id="rId66" Type="http://schemas.openxmlformats.org/officeDocument/2006/relationships/font" Target="fonts/PlayfairDisplay-boldItalic.fntdata"/><Relationship Id="rId21" Type="http://schemas.openxmlformats.org/officeDocument/2006/relationships/slide" Target="slides/slide16.xml"/><Relationship Id="rId65" Type="http://schemas.openxmlformats.org/officeDocument/2006/relationships/font" Target="fonts/PlayfairDisplay-italic.fntdata"/><Relationship Id="rId24" Type="http://schemas.openxmlformats.org/officeDocument/2006/relationships/slide" Target="slides/slide19.xml"/><Relationship Id="rId68" Type="http://schemas.openxmlformats.org/officeDocument/2006/relationships/font" Target="fonts/Montserrat-bold.fntdata"/><Relationship Id="rId23" Type="http://schemas.openxmlformats.org/officeDocument/2006/relationships/slide" Target="slides/slide18.xml"/><Relationship Id="rId67" Type="http://schemas.openxmlformats.org/officeDocument/2006/relationships/font" Target="fonts/Montserrat-regular.fntdata"/><Relationship Id="rId60" Type="http://schemas.openxmlformats.org/officeDocument/2006/relationships/slide" Target="slides/slide55.xml"/><Relationship Id="rId26" Type="http://schemas.openxmlformats.org/officeDocument/2006/relationships/slide" Target="slides/slide21.xml"/><Relationship Id="rId25" Type="http://schemas.openxmlformats.org/officeDocument/2006/relationships/slide" Target="slides/slide20.xml"/><Relationship Id="rId69" Type="http://schemas.openxmlformats.org/officeDocument/2006/relationships/font" Target="fonts/Montserrat-italic.fntdata"/><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slide" Target="slides/slide50.xml"/><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57" Type="http://schemas.openxmlformats.org/officeDocument/2006/relationships/slide" Target="slides/slide52.xml"/><Relationship Id="rId12" Type="http://schemas.openxmlformats.org/officeDocument/2006/relationships/slide" Target="slides/slide7.xml"/><Relationship Id="rId56" Type="http://schemas.openxmlformats.org/officeDocument/2006/relationships/slide" Target="slides/slide51.xml"/><Relationship Id="rId15" Type="http://schemas.openxmlformats.org/officeDocument/2006/relationships/slide" Target="slides/slide10.xml"/><Relationship Id="rId59" Type="http://schemas.openxmlformats.org/officeDocument/2006/relationships/slide" Target="slides/slide54.xml"/><Relationship Id="rId14" Type="http://schemas.openxmlformats.org/officeDocument/2006/relationships/slide" Target="slides/slide9.xml"/><Relationship Id="rId58" Type="http://schemas.openxmlformats.org/officeDocument/2006/relationships/slide" Target="slides/slide53.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Montserrat Light"/>
                <a:ea typeface="Montserrat Light"/>
                <a:cs typeface="Montserrat Light"/>
                <a:sym typeface="Montserrat Light"/>
              </a:defRPr>
            </a:lvl1pPr>
            <a:lvl2pPr lvl="1"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Montserrat Light"/>
                <a:ea typeface="Montserrat Light"/>
                <a:cs typeface="Montserrat Light"/>
                <a:sym typeface="Montserrat Light"/>
              </a:defRPr>
            </a:lvl1pPr>
            <a:lvl2pPr lvl="1"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2400" u="none" cap="none" strike="noStrike">
                <a:solidFill>
                  <a:schemeClr val="dk1"/>
                </a:solidFill>
                <a:latin typeface="Montserrat Light"/>
                <a:ea typeface="Montserrat Light"/>
                <a:cs typeface="Montserrat Light"/>
                <a:sym typeface="Montserrat Light"/>
              </a:defRPr>
            </a:lvl1pPr>
            <a:lvl2pPr indent="-228600" lvl="1" marL="914400" marR="0" rtl="0" algn="l">
              <a:spcBef>
                <a:spcPts val="0"/>
              </a:spcBef>
              <a:spcAft>
                <a:spcPts val="0"/>
              </a:spcAft>
              <a:buSzPts val="1400"/>
              <a:buNone/>
              <a:defRPr b="0" i="0" sz="2400" u="none" cap="none" strike="noStrike">
                <a:solidFill>
                  <a:schemeClr val="dk1"/>
                </a:solidFill>
                <a:latin typeface="Montserrat Light"/>
                <a:ea typeface="Montserrat Light"/>
                <a:cs typeface="Montserrat Light"/>
                <a:sym typeface="Montserrat Light"/>
              </a:defRPr>
            </a:lvl2pPr>
            <a:lvl3pPr indent="-228600" lvl="2" marL="1371600" marR="0" rtl="0" algn="l">
              <a:spcBef>
                <a:spcPts val="0"/>
              </a:spcBef>
              <a:spcAft>
                <a:spcPts val="0"/>
              </a:spcAft>
              <a:buSzPts val="1400"/>
              <a:buNone/>
              <a:defRPr b="0" i="0" sz="2400" u="none" cap="none" strike="noStrike">
                <a:solidFill>
                  <a:schemeClr val="dk1"/>
                </a:solidFill>
                <a:latin typeface="Montserrat Light"/>
                <a:ea typeface="Montserrat Light"/>
                <a:cs typeface="Montserrat Light"/>
                <a:sym typeface="Montserrat Light"/>
              </a:defRPr>
            </a:lvl3pPr>
            <a:lvl4pPr indent="-228600" lvl="3" marL="1828800" marR="0" rtl="0" algn="l">
              <a:spcBef>
                <a:spcPts val="0"/>
              </a:spcBef>
              <a:spcAft>
                <a:spcPts val="0"/>
              </a:spcAft>
              <a:buSzPts val="1400"/>
              <a:buNone/>
              <a:defRPr b="0" i="0" sz="2400" u="none" cap="none" strike="noStrike">
                <a:solidFill>
                  <a:schemeClr val="dk1"/>
                </a:solidFill>
                <a:latin typeface="Montserrat Light"/>
                <a:ea typeface="Montserrat Light"/>
                <a:cs typeface="Montserrat Light"/>
                <a:sym typeface="Montserrat Light"/>
              </a:defRPr>
            </a:lvl4pPr>
            <a:lvl5pPr indent="-228600" lvl="4" marL="2286000" marR="0" rtl="0" algn="l">
              <a:spcBef>
                <a:spcPts val="0"/>
              </a:spcBef>
              <a:spcAft>
                <a:spcPts val="0"/>
              </a:spcAft>
              <a:buSzPts val="1400"/>
              <a:buNone/>
              <a:defRPr b="0" i="0" sz="2400" u="none" cap="none" strike="noStrike">
                <a:solidFill>
                  <a:schemeClr val="dk1"/>
                </a:solidFill>
                <a:latin typeface="Montserrat Light"/>
                <a:ea typeface="Montserrat Light"/>
                <a:cs typeface="Montserrat Light"/>
                <a:sym typeface="Montserrat Light"/>
              </a:defRPr>
            </a:lvl5pPr>
            <a:lvl6pPr indent="-228600" lvl="5" marL="2743200"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Montserrat Light"/>
                <a:ea typeface="Montserrat Light"/>
                <a:cs typeface="Montserrat Light"/>
                <a:sym typeface="Montserrat Light"/>
              </a:defRPr>
            </a:lvl1pPr>
            <a:lvl2pPr lvl="1"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Montserrat Light"/>
                <a:ea typeface="Montserrat Light"/>
                <a:cs typeface="Montserrat Light"/>
                <a:sym typeface="Montserrat Light"/>
              </a:rPr>
              <a:t>‹#›</a:t>
            </a:fld>
            <a:endParaRPr b="0" i="0" sz="1200" u="none" cap="none" strike="noStrike">
              <a:solidFill>
                <a:schemeClr val="dk1"/>
              </a:solidFill>
              <a:latin typeface="Montserrat Light"/>
              <a:ea typeface="Montserrat Light"/>
              <a:cs typeface="Montserrat Light"/>
              <a:sym typeface="Montserrat Light"/>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 name="Shape 17"/>
        <p:cNvGrpSpPr/>
        <p:nvPr/>
      </p:nvGrpSpPr>
      <p:grpSpPr>
        <a:xfrm>
          <a:off x="0" y="0"/>
          <a:ext cx="0" cy="0"/>
          <a:chOff x="0" y="0"/>
          <a:chExt cx="0" cy="0"/>
        </a:xfrm>
      </p:grpSpPr>
      <p:sp>
        <p:nvSpPr>
          <p:cNvPr id="18" name="Google Shape;18;g2905a19f480_0_3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 name="Google Shape;19;g2905a19f480_0_31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 name="Google Shape;20;g2905a19f480_0_313: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 name="Shape 25"/>
        <p:cNvGrpSpPr/>
        <p:nvPr/>
      </p:nvGrpSpPr>
      <p:grpSpPr>
        <a:xfrm>
          <a:off x="0" y="0"/>
          <a:ext cx="0" cy="0"/>
          <a:chOff x="0" y="0"/>
          <a:chExt cx="0" cy="0"/>
        </a:xfrm>
      </p:grpSpPr>
      <p:sp>
        <p:nvSpPr>
          <p:cNvPr id="26" name="Google Shape;26;g25cdf520612_0_3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 name="Google Shape;27;g25cdf520612_0_3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 name="Google Shape;28;g25cdf520612_0_3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 name="Shape 52"/>
        <p:cNvGrpSpPr/>
        <p:nvPr/>
      </p:nvGrpSpPr>
      <p:grpSpPr>
        <a:xfrm>
          <a:off x="0" y="0"/>
          <a:ext cx="0" cy="0"/>
          <a:chOff x="0" y="0"/>
          <a:chExt cx="0" cy="0"/>
        </a:xfrm>
      </p:grpSpPr>
      <p:sp>
        <p:nvSpPr>
          <p:cNvPr id="53" name="Google Shape;53;g25cdf520612_0_6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 name="Google Shape;54;g25cdf520612_0_6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 name="Shape 65"/>
        <p:cNvGrpSpPr/>
        <p:nvPr/>
      </p:nvGrpSpPr>
      <p:grpSpPr>
        <a:xfrm>
          <a:off x="0" y="0"/>
          <a:ext cx="0" cy="0"/>
          <a:chOff x="0" y="0"/>
          <a:chExt cx="0" cy="0"/>
        </a:xfrm>
      </p:grpSpPr>
      <p:sp>
        <p:nvSpPr>
          <p:cNvPr id="66" name="Google Shape;66;g25d0000ade4_0_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7" name="Google Shape;67;g25d0000ade4_0_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g25d0000ade4_0_2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1" name="Google Shape;81;g25d0000ade4_0_2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25d0000ade4_0_4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5" name="Google Shape;95;g25d0000ade4_0_4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g25cdf520612_0_7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9" name="Google Shape;109;g25cdf520612_0_7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25ce12542b4_0_17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2" name="Google Shape;122;g25ce12542b4_0_17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25cdf520612_0_8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5" name="Google Shape;135;g25cdf520612_0_8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2960c4881a0_1_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8" name="Google Shape;168;g2960c4881a0_1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g28b39c81476_1_515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6" name="Google Shape;186;g28b39c81476_1_515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g25d0000ade4_0_92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7" name="Google Shape;197;g25d0000ade4_0_9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g2960c4881a0_1_6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rPr lang="en-US" sz="1500">
                <a:latin typeface="Times New Roman"/>
                <a:ea typeface="Times New Roman"/>
                <a:cs typeface="Times New Roman"/>
                <a:sym typeface="Times New Roman"/>
              </a:rPr>
              <a:t>	</a:t>
            </a:r>
            <a:endParaRPr sz="1500">
              <a:highlight>
                <a:srgbClr val="B6D7A8"/>
              </a:highlight>
              <a:latin typeface="Times New Roman"/>
              <a:ea typeface="Times New Roman"/>
              <a:cs typeface="Times New Roman"/>
              <a:sym typeface="Times New Roman"/>
            </a:endParaRPr>
          </a:p>
        </p:txBody>
      </p:sp>
      <p:sp>
        <p:nvSpPr>
          <p:cNvPr id="238" name="Google Shape;238;g2960c4881a0_1_6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g2960c4881a0_1_10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rPr lang="en-US" sz="1500">
                <a:latin typeface="Times New Roman"/>
                <a:ea typeface="Times New Roman"/>
                <a:cs typeface="Times New Roman"/>
                <a:sym typeface="Times New Roman"/>
              </a:rPr>
              <a:t>	</a:t>
            </a:r>
            <a:endParaRPr sz="1500">
              <a:highlight>
                <a:srgbClr val="B6D7A8"/>
              </a:highlight>
              <a:latin typeface="Times New Roman"/>
              <a:ea typeface="Times New Roman"/>
              <a:cs typeface="Times New Roman"/>
              <a:sym typeface="Times New Roman"/>
            </a:endParaRPr>
          </a:p>
        </p:txBody>
      </p:sp>
      <p:sp>
        <p:nvSpPr>
          <p:cNvPr id="257" name="Google Shape;257;g2960c4881a0_1_10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g2960c4881a0_1_12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rPr lang="en-US" sz="1500">
                <a:latin typeface="Times New Roman"/>
                <a:ea typeface="Times New Roman"/>
                <a:cs typeface="Times New Roman"/>
                <a:sym typeface="Times New Roman"/>
              </a:rPr>
              <a:t>	</a:t>
            </a:r>
            <a:endParaRPr sz="1500">
              <a:highlight>
                <a:srgbClr val="B6D7A8"/>
              </a:highlight>
              <a:latin typeface="Times New Roman"/>
              <a:ea typeface="Times New Roman"/>
              <a:cs typeface="Times New Roman"/>
              <a:sym typeface="Times New Roman"/>
            </a:endParaRPr>
          </a:p>
        </p:txBody>
      </p:sp>
      <p:sp>
        <p:nvSpPr>
          <p:cNvPr id="277" name="Google Shape;277;g2960c4881a0_1_1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g2960c4881a0_1_13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rPr lang="en-US" sz="1500">
                <a:latin typeface="Times New Roman"/>
                <a:ea typeface="Times New Roman"/>
                <a:cs typeface="Times New Roman"/>
                <a:sym typeface="Times New Roman"/>
              </a:rPr>
              <a:t>	</a:t>
            </a:r>
            <a:endParaRPr sz="1500">
              <a:highlight>
                <a:srgbClr val="B6D7A8"/>
              </a:highlight>
              <a:latin typeface="Times New Roman"/>
              <a:ea typeface="Times New Roman"/>
              <a:cs typeface="Times New Roman"/>
              <a:sym typeface="Times New Roman"/>
            </a:endParaRPr>
          </a:p>
        </p:txBody>
      </p:sp>
      <p:sp>
        <p:nvSpPr>
          <p:cNvPr id="300" name="Google Shape;300;g2960c4881a0_1_13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g2960c4881a0_1_39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0" name="Google Shape;320;g2960c4881a0_1_39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1" name="Google Shape;321;g2960c4881a0_1_394: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g2960c4881a0_1_4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0" name="Google Shape;340;g2960c4881a0_1_41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1" name="Google Shape;341;g2960c4881a0_1_416: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g2960c4881a0_1_40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0" name="Google Shape;360;g2960c4881a0_1_40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1" name="Google Shape;361;g2960c4881a0_1_405: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9" name="Shape 379"/>
        <p:cNvGrpSpPr/>
        <p:nvPr/>
      </p:nvGrpSpPr>
      <p:grpSpPr>
        <a:xfrm>
          <a:off x="0" y="0"/>
          <a:ext cx="0" cy="0"/>
          <a:chOff x="0" y="0"/>
          <a:chExt cx="0" cy="0"/>
        </a:xfrm>
      </p:grpSpPr>
      <p:sp>
        <p:nvSpPr>
          <p:cNvPr id="380" name="Google Shape;380;g2960c4881a0_1_22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1" name="Google Shape;381;g2960c4881a0_1_2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g2960c4881a0_1_16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2" name="Google Shape;402;g2960c4881a0_1_16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1" name="Shape 411"/>
        <p:cNvGrpSpPr/>
        <p:nvPr/>
      </p:nvGrpSpPr>
      <p:grpSpPr>
        <a:xfrm>
          <a:off x="0" y="0"/>
          <a:ext cx="0" cy="0"/>
          <a:chOff x="0" y="0"/>
          <a:chExt cx="0" cy="0"/>
        </a:xfrm>
      </p:grpSpPr>
      <p:sp>
        <p:nvSpPr>
          <p:cNvPr id="412" name="Google Shape;412;g2960c4881a0_1_58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3" name="Google Shape;413;g2960c4881a0_1_58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g2960c4881a0_1_59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rPr lang="en-US" sz="1500">
                <a:latin typeface="Times New Roman"/>
                <a:ea typeface="Times New Roman"/>
                <a:cs typeface="Times New Roman"/>
                <a:sym typeface="Times New Roman"/>
              </a:rPr>
              <a:t>	</a:t>
            </a:r>
            <a:endParaRPr sz="1500">
              <a:highlight>
                <a:srgbClr val="B6D7A8"/>
              </a:highlight>
              <a:latin typeface="Times New Roman"/>
              <a:ea typeface="Times New Roman"/>
              <a:cs typeface="Times New Roman"/>
              <a:sym typeface="Times New Roman"/>
            </a:endParaRPr>
          </a:p>
        </p:txBody>
      </p:sp>
      <p:sp>
        <p:nvSpPr>
          <p:cNvPr id="424" name="Google Shape;424;g2960c4881a0_1_59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4" name="Shape 434"/>
        <p:cNvGrpSpPr/>
        <p:nvPr/>
      </p:nvGrpSpPr>
      <p:grpSpPr>
        <a:xfrm>
          <a:off x="0" y="0"/>
          <a:ext cx="0" cy="0"/>
          <a:chOff x="0" y="0"/>
          <a:chExt cx="0" cy="0"/>
        </a:xfrm>
      </p:grpSpPr>
      <p:sp>
        <p:nvSpPr>
          <p:cNvPr id="435" name="Google Shape;435;g2960c4881a0_1_63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rPr lang="en-US" sz="1500">
                <a:latin typeface="Times New Roman"/>
                <a:ea typeface="Times New Roman"/>
                <a:cs typeface="Times New Roman"/>
                <a:sym typeface="Times New Roman"/>
              </a:rPr>
              <a:t>	</a:t>
            </a:r>
            <a:endParaRPr sz="1500">
              <a:highlight>
                <a:srgbClr val="B6D7A8"/>
              </a:highlight>
              <a:latin typeface="Times New Roman"/>
              <a:ea typeface="Times New Roman"/>
              <a:cs typeface="Times New Roman"/>
              <a:sym typeface="Times New Roman"/>
            </a:endParaRPr>
          </a:p>
        </p:txBody>
      </p:sp>
      <p:sp>
        <p:nvSpPr>
          <p:cNvPr id="436" name="Google Shape;436;g2960c4881a0_1_63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0" name="Shape 450"/>
        <p:cNvGrpSpPr/>
        <p:nvPr/>
      </p:nvGrpSpPr>
      <p:grpSpPr>
        <a:xfrm>
          <a:off x="0" y="0"/>
          <a:ext cx="0" cy="0"/>
          <a:chOff x="0" y="0"/>
          <a:chExt cx="0" cy="0"/>
        </a:xfrm>
      </p:grpSpPr>
      <p:sp>
        <p:nvSpPr>
          <p:cNvPr id="451" name="Google Shape;451;g2960c4881a0_1_55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rPr lang="en-US" sz="1500">
                <a:latin typeface="Times New Roman"/>
                <a:ea typeface="Times New Roman"/>
                <a:cs typeface="Times New Roman"/>
                <a:sym typeface="Times New Roman"/>
              </a:rPr>
              <a:t>	</a:t>
            </a:r>
            <a:endParaRPr sz="1500">
              <a:highlight>
                <a:srgbClr val="B6D7A8"/>
              </a:highlight>
              <a:latin typeface="Times New Roman"/>
              <a:ea typeface="Times New Roman"/>
              <a:cs typeface="Times New Roman"/>
              <a:sym typeface="Times New Roman"/>
            </a:endParaRPr>
          </a:p>
        </p:txBody>
      </p:sp>
      <p:sp>
        <p:nvSpPr>
          <p:cNvPr id="452" name="Google Shape;452;g2960c4881a0_1_55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7" name="Shape 467"/>
        <p:cNvGrpSpPr/>
        <p:nvPr/>
      </p:nvGrpSpPr>
      <p:grpSpPr>
        <a:xfrm>
          <a:off x="0" y="0"/>
          <a:ext cx="0" cy="0"/>
          <a:chOff x="0" y="0"/>
          <a:chExt cx="0" cy="0"/>
        </a:xfrm>
      </p:grpSpPr>
      <p:sp>
        <p:nvSpPr>
          <p:cNvPr id="468" name="Google Shape;468;g2960c4881a0_1_61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rPr lang="en-US" sz="1500">
                <a:latin typeface="Times New Roman"/>
                <a:ea typeface="Times New Roman"/>
                <a:cs typeface="Times New Roman"/>
                <a:sym typeface="Times New Roman"/>
              </a:rPr>
              <a:t>	</a:t>
            </a:r>
            <a:endParaRPr sz="1500">
              <a:highlight>
                <a:srgbClr val="B6D7A8"/>
              </a:highlight>
              <a:latin typeface="Times New Roman"/>
              <a:ea typeface="Times New Roman"/>
              <a:cs typeface="Times New Roman"/>
              <a:sym typeface="Times New Roman"/>
            </a:endParaRPr>
          </a:p>
        </p:txBody>
      </p:sp>
      <p:sp>
        <p:nvSpPr>
          <p:cNvPr id="469" name="Google Shape;469;g2960c4881a0_1_6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0" name="Shape 480"/>
        <p:cNvGrpSpPr/>
        <p:nvPr/>
      </p:nvGrpSpPr>
      <p:grpSpPr>
        <a:xfrm>
          <a:off x="0" y="0"/>
          <a:ext cx="0" cy="0"/>
          <a:chOff x="0" y="0"/>
          <a:chExt cx="0" cy="0"/>
        </a:xfrm>
      </p:grpSpPr>
      <p:sp>
        <p:nvSpPr>
          <p:cNvPr id="481" name="Google Shape;481;g2960c4881a0_1_53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rPr lang="en-US" sz="1500">
                <a:latin typeface="Times New Roman"/>
                <a:ea typeface="Times New Roman"/>
                <a:cs typeface="Times New Roman"/>
                <a:sym typeface="Times New Roman"/>
              </a:rPr>
              <a:t>	</a:t>
            </a:r>
            <a:endParaRPr sz="1500">
              <a:highlight>
                <a:srgbClr val="B6D7A8"/>
              </a:highlight>
              <a:latin typeface="Times New Roman"/>
              <a:ea typeface="Times New Roman"/>
              <a:cs typeface="Times New Roman"/>
              <a:sym typeface="Times New Roman"/>
            </a:endParaRPr>
          </a:p>
        </p:txBody>
      </p:sp>
      <p:sp>
        <p:nvSpPr>
          <p:cNvPr id="482" name="Google Shape;482;g2960c4881a0_1_53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9" name="Shape 499"/>
        <p:cNvGrpSpPr/>
        <p:nvPr/>
      </p:nvGrpSpPr>
      <p:grpSpPr>
        <a:xfrm>
          <a:off x="0" y="0"/>
          <a:ext cx="0" cy="0"/>
          <a:chOff x="0" y="0"/>
          <a:chExt cx="0" cy="0"/>
        </a:xfrm>
      </p:grpSpPr>
      <p:sp>
        <p:nvSpPr>
          <p:cNvPr id="500" name="Google Shape;500;g2960c4881a0_1_65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rPr lang="en-US" sz="1500">
                <a:latin typeface="Times New Roman"/>
                <a:ea typeface="Times New Roman"/>
                <a:cs typeface="Times New Roman"/>
                <a:sym typeface="Times New Roman"/>
              </a:rPr>
              <a:t>	</a:t>
            </a:r>
            <a:endParaRPr sz="1500">
              <a:highlight>
                <a:srgbClr val="B6D7A8"/>
              </a:highlight>
              <a:latin typeface="Times New Roman"/>
              <a:ea typeface="Times New Roman"/>
              <a:cs typeface="Times New Roman"/>
              <a:sym typeface="Times New Roman"/>
            </a:endParaRPr>
          </a:p>
        </p:txBody>
      </p:sp>
      <p:sp>
        <p:nvSpPr>
          <p:cNvPr id="501" name="Google Shape;501;g2960c4881a0_1_65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2" name="Shape 512"/>
        <p:cNvGrpSpPr/>
        <p:nvPr/>
      </p:nvGrpSpPr>
      <p:grpSpPr>
        <a:xfrm>
          <a:off x="0" y="0"/>
          <a:ext cx="0" cy="0"/>
          <a:chOff x="0" y="0"/>
          <a:chExt cx="0" cy="0"/>
        </a:xfrm>
      </p:grpSpPr>
      <p:sp>
        <p:nvSpPr>
          <p:cNvPr id="513" name="Google Shape;513;g2960c4881a0_1_56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4" name="Google Shape;514;g2960c4881a0_1_56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5" name="Shape 525"/>
        <p:cNvGrpSpPr/>
        <p:nvPr/>
      </p:nvGrpSpPr>
      <p:grpSpPr>
        <a:xfrm>
          <a:off x="0" y="0"/>
          <a:ext cx="0" cy="0"/>
          <a:chOff x="0" y="0"/>
          <a:chExt cx="0" cy="0"/>
        </a:xfrm>
      </p:grpSpPr>
      <p:sp>
        <p:nvSpPr>
          <p:cNvPr id="526" name="Google Shape;526;g25d0a4fe0d4_0_29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US" sz="2000"/>
              <a:t>Ranking a Show: adding and modifying your ranking list or wishlist</a:t>
            </a:r>
            <a:endParaRPr sz="2000"/>
          </a:p>
          <a:p>
            <a:pPr indent="0" lvl="0" marL="0" rtl="0" algn="l">
              <a:spcBef>
                <a:spcPts val="0"/>
              </a:spcBef>
              <a:spcAft>
                <a:spcPts val="0"/>
              </a:spcAft>
              <a:buClr>
                <a:schemeClr val="dk1"/>
              </a:buClr>
              <a:buSzPts val="1100"/>
              <a:buFont typeface="Arial"/>
              <a:buNone/>
            </a:pPr>
            <a:r>
              <a:t/>
            </a:r>
            <a:endParaRPr sz="2000"/>
          </a:p>
          <a:p>
            <a:pPr indent="0" lvl="0" marL="0" rtl="0" algn="l">
              <a:spcBef>
                <a:spcPts val="0"/>
              </a:spcBef>
              <a:spcAft>
                <a:spcPts val="0"/>
              </a:spcAft>
              <a:buClr>
                <a:schemeClr val="dk1"/>
              </a:buClr>
              <a:buSzPts val="1100"/>
              <a:buFont typeface="Arial"/>
              <a:buNone/>
            </a:pPr>
            <a:r>
              <a:rPr lang="en-US" sz="2000"/>
              <a:t>Friend Dynamics: message friends, view their interests, and add friends</a:t>
            </a:r>
            <a:endParaRPr sz="2000"/>
          </a:p>
          <a:p>
            <a:pPr indent="0" lvl="0" marL="0" rtl="0" algn="l">
              <a:spcBef>
                <a:spcPts val="0"/>
              </a:spcBef>
              <a:spcAft>
                <a:spcPts val="0"/>
              </a:spcAft>
              <a:buClr>
                <a:schemeClr val="dk1"/>
              </a:buClr>
              <a:buSzPts val="1100"/>
              <a:buFont typeface="Arial"/>
              <a:buNone/>
            </a:pPr>
            <a:r>
              <a:t/>
            </a:r>
            <a:endParaRPr sz="2000"/>
          </a:p>
          <a:p>
            <a:pPr indent="0" lvl="0" marL="0" rtl="0" algn="l">
              <a:spcBef>
                <a:spcPts val="0"/>
              </a:spcBef>
              <a:spcAft>
                <a:spcPts val="0"/>
              </a:spcAft>
              <a:buClr>
                <a:schemeClr val="dk1"/>
              </a:buClr>
              <a:buSzPts val="1100"/>
              <a:buFont typeface="Arial"/>
              <a:buNone/>
            </a:pPr>
            <a:r>
              <a:rPr lang="en-US" sz="2000"/>
              <a:t>Scheduling: view your calendar, create events that others can join, and send invitations to watch movies to others</a:t>
            </a:r>
            <a:endParaRPr sz="2000"/>
          </a:p>
          <a:p>
            <a:pPr indent="0" lvl="0" marL="0" rtl="0" algn="l">
              <a:spcBef>
                <a:spcPts val="0"/>
              </a:spcBef>
              <a:spcAft>
                <a:spcPts val="0"/>
              </a:spcAft>
              <a:buClr>
                <a:schemeClr val="dk1"/>
              </a:buClr>
              <a:buSzPts val="1100"/>
              <a:buFont typeface="Arial"/>
              <a:buNone/>
            </a:pPr>
            <a:r>
              <a:t/>
            </a:r>
            <a:endParaRPr sz="2000"/>
          </a:p>
          <a:p>
            <a:pPr indent="0" lvl="0" marL="0" rtl="0" algn="l">
              <a:spcBef>
                <a:spcPts val="0"/>
              </a:spcBef>
              <a:spcAft>
                <a:spcPts val="0"/>
              </a:spcAft>
              <a:buClr>
                <a:schemeClr val="dk1"/>
              </a:buClr>
              <a:buSzPts val="1100"/>
              <a:buFont typeface="Arial"/>
              <a:buNone/>
            </a:pPr>
            <a:r>
              <a:rPr lang="en-US" sz="2000"/>
              <a:t>Movie/Show: see details about movies and shows, details about if and when your friends watched them, how far along they might be, and how they rated the show/any comments they had</a:t>
            </a:r>
            <a:endParaRPr sz="2000"/>
          </a:p>
          <a:p>
            <a:pPr indent="0" lvl="0" marL="0" rtl="0" algn="l">
              <a:spcBef>
                <a:spcPts val="0"/>
              </a:spcBef>
              <a:spcAft>
                <a:spcPts val="0"/>
              </a:spcAft>
              <a:buClr>
                <a:schemeClr val="dk1"/>
              </a:buClr>
              <a:buSzPts val="1100"/>
              <a:buFont typeface="Arial"/>
              <a:buNone/>
            </a:pPr>
            <a:r>
              <a:t/>
            </a:r>
            <a:endParaRPr sz="2000"/>
          </a:p>
          <a:p>
            <a:pPr indent="0" lvl="0" marL="0" rtl="0" algn="l">
              <a:spcBef>
                <a:spcPts val="0"/>
              </a:spcBef>
              <a:spcAft>
                <a:spcPts val="0"/>
              </a:spcAft>
              <a:buNone/>
            </a:pPr>
            <a:r>
              <a:t/>
            </a:r>
            <a:endParaRPr/>
          </a:p>
        </p:txBody>
      </p:sp>
      <p:sp>
        <p:nvSpPr>
          <p:cNvPr id="527" name="Google Shape;527;g25d0a4fe0d4_0_29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0" name="Shape 570"/>
        <p:cNvGrpSpPr/>
        <p:nvPr/>
      </p:nvGrpSpPr>
      <p:grpSpPr>
        <a:xfrm>
          <a:off x="0" y="0"/>
          <a:ext cx="0" cy="0"/>
          <a:chOff x="0" y="0"/>
          <a:chExt cx="0" cy="0"/>
        </a:xfrm>
      </p:grpSpPr>
      <p:sp>
        <p:nvSpPr>
          <p:cNvPr id="571" name="Google Shape;571;g25d0a4fe0d4_0_33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US" sz="2000"/>
              <a:t>Ranking a Show: adding and modifying your ranking list or wishlist</a:t>
            </a:r>
            <a:endParaRPr sz="2000"/>
          </a:p>
          <a:p>
            <a:pPr indent="0" lvl="0" marL="0" rtl="0" algn="l">
              <a:spcBef>
                <a:spcPts val="0"/>
              </a:spcBef>
              <a:spcAft>
                <a:spcPts val="0"/>
              </a:spcAft>
              <a:buClr>
                <a:schemeClr val="dk1"/>
              </a:buClr>
              <a:buSzPts val="1100"/>
              <a:buFont typeface="Arial"/>
              <a:buNone/>
            </a:pPr>
            <a:r>
              <a:t/>
            </a:r>
            <a:endParaRPr sz="2000"/>
          </a:p>
          <a:p>
            <a:pPr indent="0" lvl="0" marL="0" rtl="0" algn="l">
              <a:spcBef>
                <a:spcPts val="0"/>
              </a:spcBef>
              <a:spcAft>
                <a:spcPts val="0"/>
              </a:spcAft>
              <a:buClr>
                <a:schemeClr val="dk1"/>
              </a:buClr>
              <a:buSzPts val="1100"/>
              <a:buFont typeface="Arial"/>
              <a:buNone/>
            </a:pPr>
            <a:r>
              <a:rPr lang="en-US" sz="2000"/>
              <a:t>Friend Dynamics: message friends, view their interests, and add friends</a:t>
            </a:r>
            <a:endParaRPr sz="2000"/>
          </a:p>
          <a:p>
            <a:pPr indent="0" lvl="0" marL="0" rtl="0" algn="l">
              <a:spcBef>
                <a:spcPts val="0"/>
              </a:spcBef>
              <a:spcAft>
                <a:spcPts val="0"/>
              </a:spcAft>
              <a:buClr>
                <a:schemeClr val="dk1"/>
              </a:buClr>
              <a:buSzPts val="1100"/>
              <a:buFont typeface="Arial"/>
              <a:buNone/>
            </a:pPr>
            <a:r>
              <a:t/>
            </a:r>
            <a:endParaRPr sz="2000"/>
          </a:p>
          <a:p>
            <a:pPr indent="0" lvl="0" marL="0" rtl="0" algn="l">
              <a:spcBef>
                <a:spcPts val="0"/>
              </a:spcBef>
              <a:spcAft>
                <a:spcPts val="0"/>
              </a:spcAft>
              <a:buClr>
                <a:schemeClr val="dk1"/>
              </a:buClr>
              <a:buSzPts val="1100"/>
              <a:buFont typeface="Arial"/>
              <a:buNone/>
            </a:pPr>
            <a:r>
              <a:rPr lang="en-US" sz="2000"/>
              <a:t>Scheduling: view your calendar, create events that others can join, and send invitations to watch movies to others</a:t>
            </a:r>
            <a:endParaRPr sz="2000"/>
          </a:p>
          <a:p>
            <a:pPr indent="0" lvl="0" marL="0" rtl="0" algn="l">
              <a:spcBef>
                <a:spcPts val="0"/>
              </a:spcBef>
              <a:spcAft>
                <a:spcPts val="0"/>
              </a:spcAft>
              <a:buClr>
                <a:schemeClr val="dk1"/>
              </a:buClr>
              <a:buSzPts val="1100"/>
              <a:buFont typeface="Arial"/>
              <a:buNone/>
            </a:pPr>
            <a:r>
              <a:t/>
            </a:r>
            <a:endParaRPr sz="2000"/>
          </a:p>
          <a:p>
            <a:pPr indent="0" lvl="0" marL="0" rtl="0" algn="l">
              <a:spcBef>
                <a:spcPts val="0"/>
              </a:spcBef>
              <a:spcAft>
                <a:spcPts val="0"/>
              </a:spcAft>
              <a:buClr>
                <a:schemeClr val="dk1"/>
              </a:buClr>
              <a:buSzPts val="1100"/>
              <a:buFont typeface="Arial"/>
              <a:buNone/>
            </a:pPr>
            <a:r>
              <a:rPr lang="en-US" sz="2000"/>
              <a:t>Movie/Show: see details about movies and shows, details about if and when your friends watched them, how far along they might be, and how they rated the show/any comments they had</a:t>
            </a:r>
            <a:endParaRPr sz="2000"/>
          </a:p>
          <a:p>
            <a:pPr indent="0" lvl="0" marL="0" rtl="0" algn="l">
              <a:spcBef>
                <a:spcPts val="0"/>
              </a:spcBef>
              <a:spcAft>
                <a:spcPts val="0"/>
              </a:spcAft>
              <a:buClr>
                <a:schemeClr val="dk1"/>
              </a:buClr>
              <a:buSzPts val="1100"/>
              <a:buFont typeface="Arial"/>
              <a:buNone/>
            </a:pPr>
            <a:r>
              <a:t/>
            </a:r>
            <a:endParaRPr sz="2000"/>
          </a:p>
          <a:p>
            <a:pPr indent="0" lvl="0" marL="0" rtl="0" algn="l">
              <a:spcBef>
                <a:spcPts val="0"/>
              </a:spcBef>
              <a:spcAft>
                <a:spcPts val="0"/>
              </a:spcAft>
              <a:buNone/>
            </a:pPr>
            <a:r>
              <a:t/>
            </a:r>
            <a:endParaRPr/>
          </a:p>
        </p:txBody>
      </p:sp>
      <p:sp>
        <p:nvSpPr>
          <p:cNvPr id="572" name="Google Shape;572;g25d0a4fe0d4_0_33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6" name="Shape 616"/>
        <p:cNvGrpSpPr/>
        <p:nvPr/>
      </p:nvGrpSpPr>
      <p:grpSpPr>
        <a:xfrm>
          <a:off x="0" y="0"/>
          <a:ext cx="0" cy="0"/>
          <a:chOff x="0" y="0"/>
          <a:chExt cx="0" cy="0"/>
        </a:xfrm>
      </p:grpSpPr>
      <p:sp>
        <p:nvSpPr>
          <p:cNvPr id="617" name="Google Shape;617;g25d0a4fe0d4_0_38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US" sz="2000"/>
              <a:t>Ranking a Show: adding and modifying your ranking list or wishlist</a:t>
            </a:r>
            <a:endParaRPr sz="2000"/>
          </a:p>
          <a:p>
            <a:pPr indent="0" lvl="0" marL="0" rtl="0" algn="l">
              <a:spcBef>
                <a:spcPts val="0"/>
              </a:spcBef>
              <a:spcAft>
                <a:spcPts val="0"/>
              </a:spcAft>
              <a:buClr>
                <a:schemeClr val="dk1"/>
              </a:buClr>
              <a:buSzPts val="1100"/>
              <a:buFont typeface="Arial"/>
              <a:buNone/>
            </a:pPr>
            <a:r>
              <a:t/>
            </a:r>
            <a:endParaRPr sz="2000"/>
          </a:p>
          <a:p>
            <a:pPr indent="0" lvl="0" marL="0" rtl="0" algn="l">
              <a:spcBef>
                <a:spcPts val="0"/>
              </a:spcBef>
              <a:spcAft>
                <a:spcPts val="0"/>
              </a:spcAft>
              <a:buClr>
                <a:schemeClr val="dk1"/>
              </a:buClr>
              <a:buSzPts val="1100"/>
              <a:buFont typeface="Arial"/>
              <a:buNone/>
            </a:pPr>
            <a:r>
              <a:rPr lang="en-US" sz="2000"/>
              <a:t>Friend Dynamics: message friends, view their interests, and add friends</a:t>
            </a:r>
            <a:endParaRPr sz="2000"/>
          </a:p>
          <a:p>
            <a:pPr indent="0" lvl="0" marL="0" rtl="0" algn="l">
              <a:spcBef>
                <a:spcPts val="0"/>
              </a:spcBef>
              <a:spcAft>
                <a:spcPts val="0"/>
              </a:spcAft>
              <a:buClr>
                <a:schemeClr val="dk1"/>
              </a:buClr>
              <a:buSzPts val="1100"/>
              <a:buFont typeface="Arial"/>
              <a:buNone/>
            </a:pPr>
            <a:r>
              <a:t/>
            </a:r>
            <a:endParaRPr sz="2000"/>
          </a:p>
          <a:p>
            <a:pPr indent="0" lvl="0" marL="0" rtl="0" algn="l">
              <a:spcBef>
                <a:spcPts val="0"/>
              </a:spcBef>
              <a:spcAft>
                <a:spcPts val="0"/>
              </a:spcAft>
              <a:buClr>
                <a:schemeClr val="dk1"/>
              </a:buClr>
              <a:buSzPts val="1100"/>
              <a:buFont typeface="Arial"/>
              <a:buNone/>
            </a:pPr>
            <a:r>
              <a:rPr lang="en-US" sz="2000"/>
              <a:t>Scheduling: view your calendar, create events that others can join, and send invitations to watch movies to others</a:t>
            </a:r>
            <a:endParaRPr sz="2000"/>
          </a:p>
          <a:p>
            <a:pPr indent="0" lvl="0" marL="0" rtl="0" algn="l">
              <a:spcBef>
                <a:spcPts val="0"/>
              </a:spcBef>
              <a:spcAft>
                <a:spcPts val="0"/>
              </a:spcAft>
              <a:buClr>
                <a:schemeClr val="dk1"/>
              </a:buClr>
              <a:buSzPts val="1100"/>
              <a:buFont typeface="Arial"/>
              <a:buNone/>
            </a:pPr>
            <a:r>
              <a:t/>
            </a:r>
            <a:endParaRPr sz="2000"/>
          </a:p>
          <a:p>
            <a:pPr indent="0" lvl="0" marL="0" rtl="0" algn="l">
              <a:spcBef>
                <a:spcPts val="0"/>
              </a:spcBef>
              <a:spcAft>
                <a:spcPts val="0"/>
              </a:spcAft>
              <a:buClr>
                <a:schemeClr val="dk1"/>
              </a:buClr>
              <a:buSzPts val="1100"/>
              <a:buFont typeface="Arial"/>
              <a:buNone/>
            </a:pPr>
            <a:r>
              <a:rPr lang="en-US" sz="2000"/>
              <a:t>Movie/Show: see details about movies and shows, details about if and when your friends watched them, how far along they might be, and how they rated the show/any comments they had</a:t>
            </a:r>
            <a:endParaRPr sz="2000"/>
          </a:p>
          <a:p>
            <a:pPr indent="0" lvl="0" marL="0" rtl="0" algn="l">
              <a:spcBef>
                <a:spcPts val="0"/>
              </a:spcBef>
              <a:spcAft>
                <a:spcPts val="0"/>
              </a:spcAft>
              <a:buClr>
                <a:schemeClr val="dk1"/>
              </a:buClr>
              <a:buSzPts val="1100"/>
              <a:buFont typeface="Arial"/>
              <a:buNone/>
            </a:pPr>
            <a:r>
              <a:t/>
            </a:r>
            <a:endParaRPr sz="2000"/>
          </a:p>
          <a:p>
            <a:pPr indent="0" lvl="0" marL="0" rtl="0" algn="l">
              <a:spcBef>
                <a:spcPts val="0"/>
              </a:spcBef>
              <a:spcAft>
                <a:spcPts val="0"/>
              </a:spcAft>
              <a:buNone/>
            </a:pPr>
            <a:r>
              <a:t/>
            </a:r>
            <a:endParaRPr/>
          </a:p>
        </p:txBody>
      </p:sp>
      <p:sp>
        <p:nvSpPr>
          <p:cNvPr id="618" name="Google Shape;618;g25d0a4fe0d4_0_38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3" name="Shape 663"/>
        <p:cNvGrpSpPr/>
        <p:nvPr/>
      </p:nvGrpSpPr>
      <p:grpSpPr>
        <a:xfrm>
          <a:off x="0" y="0"/>
          <a:ext cx="0" cy="0"/>
          <a:chOff x="0" y="0"/>
          <a:chExt cx="0" cy="0"/>
        </a:xfrm>
      </p:grpSpPr>
      <p:sp>
        <p:nvSpPr>
          <p:cNvPr id="664" name="Google Shape;664;g25cdf520612_0_44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team member roles, description of process</a:t>
            </a:r>
            <a:endParaRPr/>
          </a:p>
        </p:txBody>
      </p:sp>
      <p:sp>
        <p:nvSpPr>
          <p:cNvPr id="665" name="Google Shape;665;g25cdf520612_0_44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6" name="Shape 676"/>
        <p:cNvGrpSpPr/>
        <p:nvPr/>
      </p:nvGrpSpPr>
      <p:grpSpPr>
        <a:xfrm>
          <a:off x="0" y="0"/>
          <a:ext cx="0" cy="0"/>
          <a:chOff x="0" y="0"/>
          <a:chExt cx="0" cy="0"/>
        </a:xfrm>
      </p:grpSpPr>
      <p:sp>
        <p:nvSpPr>
          <p:cNvPr id="677" name="Google Shape;677;g25d0000ade4_0_131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team member roles, description of process</a:t>
            </a:r>
            <a:endParaRPr/>
          </a:p>
        </p:txBody>
      </p:sp>
      <p:sp>
        <p:nvSpPr>
          <p:cNvPr id="678" name="Google Shape;678;g25d0000ade4_0_13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9" name="Shape 689"/>
        <p:cNvGrpSpPr/>
        <p:nvPr/>
      </p:nvGrpSpPr>
      <p:grpSpPr>
        <a:xfrm>
          <a:off x="0" y="0"/>
          <a:ext cx="0" cy="0"/>
          <a:chOff x="0" y="0"/>
          <a:chExt cx="0" cy="0"/>
        </a:xfrm>
      </p:grpSpPr>
      <p:sp>
        <p:nvSpPr>
          <p:cNvPr id="690" name="Google Shape;690;g25d0000ade4_0_154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team member roles, description of process</a:t>
            </a:r>
            <a:endParaRPr/>
          </a:p>
        </p:txBody>
      </p:sp>
      <p:sp>
        <p:nvSpPr>
          <p:cNvPr id="691" name="Google Shape;691;g25d0000ade4_0_154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2" name="Shape 702"/>
        <p:cNvGrpSpPr/>
        <p:nvPr/>
      </p:nvGrpSpPr>
      <p:grpSpPr>
        <a:xfrm>
          <a:off x="0" y="0"/>
          <a:ext cx="0" cy="0"/>
          <a:chOff x="0" y="0"/>
          <a:chExt cx="0" cy="0"/>
        </a:xfrm>
      </p:grpSpPr>
      <p:sp>
        <p:nvSpPr>
          <p:cNvPr id="703" name="Google Shape;703;g25cdf520612_0_50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04" name="Google Shape;704;g25cdf520612_0_50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5" name="Shape 735"/>
        <p:cNvGrpSpPr/>
        <p:nvPr/>
      </p:nvGrpSpPr>
      <p:grpSpPr>
        <a:xfrm>
          <a:off x="0" y="0"/>
          <a:ext cx="0" cy="0"/>
          <a:chOff x="0" y="0"/>
          <a:chExt cx="0" cy="0"/>
        </a:xfrm>
      </p:grpSpPr>
      <p:sp>
        <p:nvSpPr>
          <p:cNvPr id="736" name="Google Shape;736;g25cdf520612_0_49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Low-fi prototype construction a. How the prototype was built and operated; its features and interactions 5. Low-fi prototype: 3 task flows a. Simple, moderate, and complex b. Complete and clear with use of captions, labels, transitions, and annotations as required (can use a different color if helpful)</a:t>
            </a:r>
            <a:endParaRPr/>
          </a:p>
        </p:txBody>
      </p:sp>
      <p:sp>
        <p:nvSpPr>
          <p:cNvPr id="737" name="Google Shape;737;g25cdf520612_0_49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6" name="Shape 746"/>
        <p:cNvGrpSpPr/>
        <p:nvPr/>
      </p:nvGrpSpPr>
      <p:grpSpPr>
        <a:xfrm>
          <a:off x="0" y="0"/>
          <a:ext cx="0" cy="0"/>
          <a:chOff x="0" y="0"/>
          <a:chExt cx="0" cy="0"/>
        </a:xfrm>
      </p:grpSpPr>
      <p:sp>
        <p:nvSpPr>
          <p:cNvPr id="747" name="Google Shape;747;g25cdf520612_0_54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team member roles, description of process</a:t>
            </a:r>
            <a:endParaRPr/>
          </a:p>
        </p:txBody>
      </p:sp>
      <p:sp>
        <p:nvSpPr>
          <p:cNvPr id="748" name="Google Shape;748;g25cdf520612_0_54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7" name="Shape 757"/>
        <p:cNvGrpSpPr/>
        <p:nvPr/>
      </p:nvGrpSpPr>
      <p:grpSpPr>
        <a:xfrm>
          <a:off x="0" y="0"/>
          <a:ext cx="0" cy="0"/>
          <a:chOff x="0" y="0"/>
          <a:chExt cx="0" cy="0"/>
        </a:xfrm>
      </p:grpSpPr>
      <p:sp>
        <p:nvSpPr>
          <p:cNvPr id="758" name="Google Shape;758;g25d0000ade4_0_157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team member roles, description of process</a:t>
            </a:r>
            <a:endParaRPr/>
          </a:p>
        </p:txBody>
      </p:sp>
      <p:sp>
        <p:nvSpPr>
          <p:cNvPr id="759" name="Google Shape;759;g25d0000ade4_0_157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0" name="Shape 770"/>
        <p:cNvGrpSpPr/>
        <p:nvPr/>
      </p:nvGrpSpPr>
      <p:grpSpPr>
        <a:xfrm>
          <a:off x="0" y="0"/>
          <a:ext cx="0" cy="0"/>
          <a:chOff x="0" y="0"/>
          <a:chExt cx="0" cy="0"/>
        </a:xfrm>
      </p:grpSpPr>
      <p:sp>
        <p:nvSpPr>
          <p:cNvPr id="771" name="Google Shape;771;g25d0000ade4_0_158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team member roles, description of process</a:t>
            </a:r>
            <a:endParaRPr/>
          </a:p>
        </p:txBody>
      </p:sp>
      <p:sp>
        <p:nvSpPr>
          <p:cNvPr id="772" name="Google Shape;772;g25d0000ade4_0_158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4" name="Shape 784"/>
        <p:cNvGrpSpPr/>
        <p:nvPr/>
      </p:nvGrpSpPr>
      <p:grpSpPr>
        <a:xfrm>
          <a:off x="0" y="0"/>
          <a:ext cx="0" cy="0"/>
          <a:chOff x="0" y="0"/>
          <a:chExt cx="0" cy="0"/>
        </a:xfrm>
      </p:grpSpPr>
      <p:sp>
        <p:nvSpPr>
          <p:cNvPr id="785" name="Google Shape;785;g25d0000ade4_0_156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team member roles, description of process</a:t>
            </a:r>
            <a:endParaRPr/>
          </a:p>
        </p:txBody>
      </p:sp>
      <p:sp>
        <p:nvSpPr>
          <p:cNvPr id="786" name="Google Shape;786;g25d0000ade4_0_156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6" name="Shape 796"/>
        <p:cNvGrpSpPr/>
        <p:nvPr/>
      </p:nvGrpSpPr>
      <p:grpSpPr>
        <a:xfrm>
          <a:off x="0" y="0"/>
          <a:ext cx="0" cy="0"/>
          <a:chOff x="0" y="0"/>
          <a:chExt cx="0" cy="0"/>
        </a:xfrm>
      </p:grpSpPr>
      <p:sp>
        <p:nvSpPr>
          <p:cNvPr id="797" name="Google Shape;797;g25d0000ade4_0_160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team member roles, description of process</a:t>
            </a:r>
            <a:endParaRPr/>
          </a:p>
        </p:txBody>
      </p:sp>
      <p:sp>
        <p:nvSpPr>
          <p:cNvPr id="798" name="Google Shape;798;g25d0000ade4_0_160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0" name="Shape 810"/>
        <p:cNvGrpSpPr/>
        <p:nvPr/>
      </p:nvGrpSpPr>
      <p:grpSpPr>
        <a:xfrm>
          <a:off x="0" y="0"/>
          <a:ext cx="0" cy="0"/>
          <a:chOff x="0" y="0"/>
          <a:chExt cx="0" cy="0"/>
        </a:xfrm>
      </p:grpSpPr>
      <p:sp>
        <p:nvSpPr>
          <p:cNvPr id="811" name="Google Shape;811;g25d0000ade4_0_161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US" sz="2000"/>
              <a:t>Ranking a Show: adding and modifying your ranking list or wishlist</a:t>
            </a:r>
            <a:endParaRPr sz="2000"/>
          </a:p>
          <a:p>
            <a:pPr indent="0" lvl="0" marL="0" rtl="0" algn="l">
              <a:spcBef>
                <a:spcPts val="0"/>
              </a:spcBef>
              <a:spcAft>
                <a:spcPts val="0"/>
              </a:spcAft>
              <a:buClr>
                <a:schemeClr val="dk1"/>
              </a:buClr>
              <a:buSzPts val="1100"/>
              <a:buFont typeface="Arial"/>
              <a:buNone/>
            </a:pPr>
            <a:r>
              <a:t/>
            </a:r>
            <a:endParaRPr sz="2000"/>
          </a:p>
          <a:p>
            <a:pPr indent="0" lvl="0" marL="0" rtl="0" algn="l">
              <a:spcBef>
                <a:spcPts val="0"/>
              </a:spcBef>
              <a:spcAft>
                <a:spcPts val="0"/>
              </a:spcAft>
              <a:buClr>
                <a:schemeClr val="dk1"/>
              </a:buClr>
              <a:buSzPts val="1100"/>
              <a:buFont typeface="Arial"/>
              <a:buNone/>
            </a:pPr>
            <a:r>
              <a:rPr lang="en-US" sz="2000"/>
              <a:t>Friend Dynamics: message friends, view their interests, and add friends</a:t>
            </a:r>
            <a:endParaRPr sz="2000"/>
          </a:p>
          <a:p>
            <a:pPr indent="0" lvl="0" marL="0" rtl="0" algn="l">
              <a:spcBef>
                <a:spcPts val="0"/>
              </a:spcBef>
              <a:spcAft>
                <a:spcPts val="0"/>
              </a:spcAft>
              <a:buClr>
                <a:schemeClr val="dk1"/>
              </a:buClr>
              <a:buSzPts val="1100"/>
              <a:buFont typeface="Arial"/>
              <a:buNone/>
            </a:pPr>
            <a:r>
              <a:t/>
            </a:r>
            <a:endParaRPr sz="2000"/>
          </a:p>
          <a:p>
            <a:pPr indent="0" lvl="0" marL="0" rtl="0" algn="l">
              <a:spcBef>
                <a:spcPts val="0"/>
              </a:spcBef>
              <a:spcAft>
                <a:spcPts val="0"/>
              </a:spcAft>
              <a:buClr>
                <a:schemeClr val="dk1"/>
              </a:buClr>
              <a:buSzPts val="1100"/>
              <a:buFont typeface="Arial"/>
              <a:buNone/>
            </a:pPr>
            <a:r>
              <a:rPr lang="en-US" sz="2000"/>
              <a:t>Scheduling: view your calendar, create events that others can join, and send invitations to watch movies to others</a:t>
            </a:r>
            <a:endParaRPr sz="2000"/>
          </a:p>
          <a:p>
            <a:pPr indent="0" lvl="0" marL="0" rtl="0" algn="l">
              <a:spcBef>
                <a:spcPts val="0"/>
              </a:spcBef>
              <a:spcAft>
                <a:spcPts val="0"/>
              </a:spcAft>
              <a:buClr>
                <a:schemeClr val="dk1"/>
              </a:buClr>
              <a:buSzPts val="1100"/>
              <a:buFont typeface="Arial"/>
              <a:buNone/>
            </a:pPr>
            <a:r>
              <a:t/>
            </a:r>
            <a:endParaRPr sz="2000"/>
          </a:p>
          <a:p>
            <a:pPr indent="0" lvl="0" marL="0" rtl="0" algn="l">
              <a:spcBef>
                <a:spcPts val="0"/>
              </a:spcBef>
              <a:spcAft>
                <a:spcPts val="0"/>
              </a:spcAft>
              <a:buClr>
                <a:schemeClr val="dk1"/>
              </a:buClr>
              <a:buSzPts val="1100"/>
              <a:buFont typeface="Arial"/>
              <a:buNone/>
            </a:pPr>
            <a:r>
              <a:rPr lang="en-US" sz="2000"/>
              <a:t>Movie/Show: see details about movies and shows, details about if and when your friends watched them, how far along they might be, and how they rated the show/any comments they had</a:t>
            </a:r>
            <a:endParaRPr sz="2000"/>
          </a:p>
          <a:p>
            <a:pPr indent="0" lvl="0" marL="0" rtl="0" algn="l">
              <a:spcBef>
                <a:spcPts val="0"/>
              </a:spcBef>
              <a:spcAft>
                <a:spcPts val="0"/>
              </a:spcAft>
              <a:buClr>
                <a:schemeClr val="dk1"/>
              </a:buClr>
              <a:buSzPts val="1100"/>
              <a:buFont typeface="Arial"/>
              <a:buNone/>
            </a:pPr>
            <a:r>
              <a:t/>
            </a:r>
            <a:endParaRPr sz="2000"/>
          </a:p>
          <a:p>
            <a:pPr indent="0" lvl="0" marL="0" rtl="0" algn="l">
              <a:spcBef>
                <a:spcPts val="0"/>
              </a:spcBef>
              <a:spcAft>
                <a:spcPts val="0"/>
              </a:spcAft>
              <a:buNone/>
            </a:pPr>
            <a:r>
              <a:t/>
            </a:r>
            <a:endParaRPr/>
          </a:p>
        </p:txBody>
      </p:sp>
      <p:sp>
        <p:nvSpPr>
          <p:cNvPr id="812" name="Google Shape;812;g25d0000ade4_0_16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2" name="Shape 852"/>
        <p:cNvGrpSpPr/>
        <p:nvPr/>
      </p:nvGrpSpPr>
      <p:grpSpPr>
        <a:xfrm>
          <a:off x="0" y="0"/>
          <a:ext cx="0" cy="0"/>
          <a:chOff x="0" y="0"/>
          <a:chExt cx="0" cy="0"/>
        </a:xfrm>
      </p:grpSpPr>
      <p:sp>
        <p:nvSpPr>
          <p:cNvPr id="853" name="Google Shape;853;g25d0000ade4_0_165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54" name="Google Shape;854;g25d0000ade4_0_165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6" name="Shape 866"/>
        <p:cNvGrpSpPr/>
        <p:nvPr/>
      </p:nvGrpSpPr>
      <p:grpSpPr>
        <a:xfrm>
          <a:off x="0" y="0"/>
          <a:ext cx="0" cy="0"/>
          <a:chOff x="0" y="0"/>
          <a:chExt cx="0" cy="0"/>
        </a:xfrm>
      </p:grpSpPr>
      <p:sp>
        <p:nvSpPr>
          <p:cNvPr id="867" name="Google Shape;867;g25d0000ade4_0_169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68" name="Google Shape;868;g25d0000ade4_0_169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0" name="Shape 880"/>
        <p:cNvGrpSpPr/>
        <p:nvPr/>
      </p:nvGrpSpPr>
      <p:grpSpPr>
        <a:xfrm>
          <a:off x="0" y="0"/>
          <a:ext cx="0" cy="0"/>
          <a:chOff x="0" y="0"/>
          <a:chExt cx="0" cy="0"/>
        </a:xfrm>
      </p:grpSpPr>
      <p:sp>
        <p:nvSpPr>
          <p:cNvPr id="881" name="Google Shape;881;g25d0000ade4_0_167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82" name="Google Shape;882;g25d0000ade4_0_167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4" name="Shape 894"/>
        <p:cNvGrpSpPr/>
        <p:nvPr/>
      </p:nvGrpSpPr>
      <p:grpSpPr>
        <a:xfrm>
          <a:off x="0" y="0"/>
          <a:ext cx="0" cy="0"/>
          <a:chOff x="0" y="0"/>
          <a:chExt cx="0" cy="0"/>
        </a:xfrm>
      </p:grpSpPr>
      <p:sp>
        <p:nvSpPr>
          <p:cNvPr id="895" name="Google Shape;895;g25d0000ade4_0_168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96" name="Google Shape;896;g25d0000ade4_0_168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8" name="Shape 908"/>
        <p:cNvGrpSpPr/>
        <p:nvPr/>
      </p:nvGrpSpPr>
      <p:grpSpPr>
        <a:xfrm>
          <a:off x="0" y="0"/>
          <a:ext cx="0" cy="0"/>
          <a:chOff x="0" y="0"/>
          <a:chExt cx="0" cy="0"/>
        </a:xfrm>
      </p:grpSpPr>
      <p:sp>
        <p:nvSpPr>
          <p:cNvPr id="909" name="Google Shape;909;g25cdf520612_0_61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10" name="Google Shape;910;g25cdf520612_0_6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1" name="Shape 921"/>
        <p:cNvGrpSpPr/>
        <p:nvPr/>
      </p:nvGrpSpPr>
      <p:grpSpPr>
        <a:xfrm>
          <a:off x="0" y="0"/>
          <a:ext cx="0" cy="0"/>
          <a:chOff x="0" y="0"/>
          <a:chExt cx="0" cy="0"/>
        </a:xfrm>
      </p:grpSpPr>
      <p:sp>
        <p:nvSpPr>
          <p:cNvPr id="922" name="Google Shape;922;g25ce3a3bc7e_0_3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team member roles, description of process</a:t>
            </a:r>
            <a:endParaRPr/>
          </a:p>
        </p:txBody>
      </p:sp>
      <p:sp>
        <p:nvSpPr>
          <p:cNvPr id="923" name="Google Shape;923;g25ce3a3bc7e_0_3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2" name="Shape 932"/>
        <p:cNvGrpSpPr/>
        <p:nvPr/>
      </p:nvGrpSpPr>
      <p:grpSpPr>
        <a:xfrm>
          <a:off x="0" y="0"/>
          <a:ext cx="0" cy="0"/>
          <a:chOff x="0" y="0"/>
          <a:chExt cx="0" cy="0"/>
        </a:xfrm>
      </p:grpSpPr>
      <p:sp>
        <p:nvSpPr>
          <p:cNvPr id="933" name="Google Shape;933;g25ce3a3bc7e_0_6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34" name="Google Shape;934;g25ce3a3bc7e_0_6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0" name="Shape 940"/>
        <p:cNvGrpSpPr/>
        <p:nvPr/>
      </p:nvGrpSpPr>
      <p:grpSpPr>
        <a:xfrm>
          <a:off x="0" y="0"/>
          <a:ext cx="0" cy="0"/>
          <a:chOff x="0" y="0"/>
          <a:chExt cx="0" cy="0"/>
        </a:xfrm>
      </p:grpSpPr>
      <p:sp>
        <p:nvSpPr>
          <p:cNvPr id="941" name="Google Shape;941;g25ce3a3bc7e_0_5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team member roles, description of process</a:t>
            </a:r>
            <a:endParaRPr/>
          </a:p>
        </p:txBody>
      </p:sp>
      <p:sp>
        <p:nvSpPr>
          <p:cNvPr id="942" name="Google Shape;942;g25ce3a3bc7e_0_5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7" name="Shape 947"/>
        <p:cNvGrpSpPr/>
        <p:nvPr/>
      </p:nvGrpSpPr>
      <p:grpSpPr>
        <a:xfrm>
          <a:off x="0" y="0"/>
          <a:ext cx="0" cy="0"/>
          <a:chOff x="0" y="0"/>
          <a:chExt cx="0" cy="0"/>
        </a:xfrm>
      </p:grpSpPr>
      <p:sp>
        <p:nvSpPr>
          <p:cNvPr id="948" name="Google Shape;948;g25ce3a3bc7e_0_4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team member roles, description of process</a:t>
            </a:r>
            <a:endParaRPr/>
          </a:p>
        </p:txBody>
      </p:sp>
      <p:sp>
        <p:nvSpPr>
          <p:cNvPr id="949" name="Google Shape;949;g25ce3a3bc7e_0_4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4" name="Shape 954"/>
        <p:cNvGrpSpPr/>
        <p:nvPr/>
      </p:nvGrpSpPr>
      <p:grpSpPr>
        <a:xfrm>
          <a:off x="0" y="0"/>
          <a:ext cx="0" cy="0"/>
          <a:chOff x="0" y="0"/>
          <a:chExt cx="0" cy="0"/>
        </a:xfrm>
      </p:grpSpPr>
      <p:sp>
        <p:nvSpPr>
          <p:cNvPr id="955" name="Google Shape;955;g25d0a4fe0d4_0_49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317500" lvl="0" marL="457200" rtl="0" algn="l">
              <a:spcBef>
                <a:spcPts val="0"/>
              </a:spcBef>
              <a:spcAft>
                <a:spcPts val="0"/>
              </a:spcAft>
              <a:buSzPts val="1400"/>
              <a:buChar char="-"/>
            </a:pPr>
            <a:r>
              <a:rPr lang="en-US"/>
              <a:t>Reflecting on personal needs and experiences. What domains do we know of that could use innovation?</a:t>
            </a:r>
            <a:endParaRPr/>
          </a:p>
          <a:p>
            <a:pPr indent="-317500" lvl="0" marL="457200" rtl="0" algn="l">
              <a:spcBef>
                <a:spcPts val="0"/>
              </a:spcBef>
              <a:spcAft>
                <a:spcPts val="0"/>
              </a:spcAft>
              <a:buSzPts val="1400"/>
              <a:buChar char="-"/>
            </a:pPr>
            <a:r>
              <a:rPr lang="en-US"/>
              <a:t>Stuck between two very different domains. In-depth exploration of both ensued.</a:t>
            </a:r>
            <a:endParaRPr/>
          </a:p>
          <a:p>
            <a:pPr indent="-317500" lvl="0" marL="457200" rtl="0" algn="l">
              <a:spcBef>
                <a:spcPts val="0"/>
              </a:spcBef>
              <a:spcAft>
                <a:spcPts val="0"/>
              </a:spcAft>
              <a:buSzPts val="1400"/>
              <a:buChar char="-"/>
            </a:pPr>
            <a:r>
              <a:rPr lang="en-US"/>
              <a:t>Exploration of existing products in entertainment. Using information from interviews to see what needs were most salient.</a:t>
            </a:r>
            <a:endParaRPr/>
          </a:p>
          <a:p>
            <a:pPr indent="-317500" lvl="0" marL="457200" rtl="0" algn="l">
              <a:spcBef>
                <a:spcPts val="0"/>
              </a:spcBef>
              <a:spcAft>
                <a:spcPts val="0"/>
              </a:spcAft>
              <a:buSzPts val="1400"/>
              <a:buChar char="-"/>
            </a:pPr>
            <a:r>
              <a:rPr lang="en-US"/>
              <a:t>Identified a gap in existing products and in the needs of the individuals we interviewed. Chose a domain that has the greatest potential for exploration.</a:t>
            </a:r>
            <a:endParaRPr/>
          </a:p>
        </p:txBody>
      </p:sp>
      <p:sp>
        <p:nvSpPr>
          <p:cNvPr id="956" name="Google Shape;956;g25d0a4fe0d4_0_49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6" name="Shape 996"/>
        <p:cNvGrpSpPr/>
        <p:nvPr/>
      </p:nvGrpSpPr>
      <p:grpSpPr>
        <a:xfrm>
          <a:off x="0" y="0"/>
          <a:ext cx="0" cy="0"/>
          <a:chOff x="0" y="0"/>
          <a:chExt cx="0" cy="0"/>
        </a:xfrm>
      </p:grpSpPr>
      <p:sp>
        <p:nvSpPr>
          <p:cNvPr id="997" name="Google Shape;997;g25cdf520612_0_56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8" name="Google Shape;998;g25cdf520612_0_56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99" name="Google Shape;999;g25cdf520612_0_567: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9" name="Shape 1039"/>
        <p:cNvGrpSpPr/>
        <p:nvPr/>
      </p:nvGrpSpPr>
      <p:grpSpPr>
        <a:xfrm>
          <a:off x="0" y="0"/>
          <a:ext cx="0" cy="0"/>
          <a:chOff x="0" y="0"/>
          <a:chExt cx="0" cy="0"/>
        </a:xfrm>
      </p:grpSpPr>
      <p:sp>
        <p:nvSpPr>
          <p:cNvPr id="1040" name="Google Shape;1040;g2905a19f480_0_109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1" name="Google Shape;1041;g2905a19f480_0_109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42" name="Google Shape;1042;g2905a19f480_0_1091: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6" name="Shape 1046"/>
        <p:cNvGrpSpPr/>
        <p:nvPr/>
      </p:nvGrpSpPr>
      <p:grpSpPr>
        <a:xfrm>
          <a:off x="0" y="0"/>
          <a:ext cx="0" cy="0"/>
          <a:chOff x="0" y="0"/>
          <a:chExt cx="0" cy="0"/>
        </a:xfrm>
      </p:grpSpPr>
      <p:sp>
        <p:nvSpPr>
          <p:cNvPr id="1047" name="Google Shape;1047;g28b39c81476_1_493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48" name="Google Shape;1048;g28b39c81476_1_493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Slide">
  <p:cSld name="Default Slide">
    <p:spTree>
      <p:nvGrpSpPr>
        <p:cNvPr id="12" name="Shape 12"/>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Slide">
  <p:cSld name="Default Slide">
    <p:spTree>
      <p:nvGrpSpPr>
        <p:cNvPr id="16" name="Shape 16"/>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3.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1675964" y="730259"/>
            <a:ext cx="21025723" cy="2651126"/>
          </a:xfrm>
          <a:prstGeom prst="rect">
            <a:avLst/>
          </a:prstGeom>
          <a:noFill/>
          <a:ln>
            <a:noFill/>
          </a:ln>
        </p:spPr>
        <p:txBody>
          <a:bodyPr anchorCtr="0" anchor="ctr" bIns="91400" lIns="182825" spcFirstLastPara="1" rIns="182825" wrap="square" tIns="91400">
            <a:normAutofit/>
          </a:bodyPr>
          <a:lstStyle>
            <a:lvl1pPr lvl="0" marR="0" rtl="0" algn="ctr">
              <a:lnSpc>
                <a:spcPct val="90000"/>
              </a:lnSpc>
              <a:spcBef>
                <a:spcPts val="0"/>
              </a:spcBef>
              <a:spcAft>
                <a:spcPts val="0"/>
              </a:spcAft>
              <a:buClr>
                <a:schemeClr val="dk2"/>
              </a:buClr>
              <a:buSzPts val="8800"/>
              <a:buFont typeface="Montserrat Light"/>
              <a:buNone/>
              <a:defRPr b="0" i="0" sz="8800" u="none" cap="none" strike="noStrike">
                <a:solidFill>
                  <a:schemeClr val="dk2"/>
                </a:solidFill>
                <a:latin typeface="Montserrat Light"/>
                <a:ea typeface="Montserrat Light"/>
                <a:cs typeface="Montserrat Light"/>
                <a:sym typeface="Montserrat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
          <p:cNvSpPr txBox="1"/>
          <p:nvPr>
            <p:ph idx="1" type="body"/>
          </p:nvPr>
        </p:nvSpPr>
        <p:spPr>
          <a:xfrm>
            <a:off x="1675964" y="3651250"/>
            <a:ext cx="21025723" cy="8702676"/>
          </a:xfrm>
          <a:prstGeom prst="rect">
            <a:avLst/>
          </a:prstGeom>
          <a:noFill/>
          <a:ln>
            <a:noFill/>
          </a:ln>
        </p:spPr>
        <p:txBody>
          <a:bodyPr anchorCtr="0" anchor="t" bIns="91400" lIns="182825" spcFirstLastPara="1" rIns="182825" wrap="square" tIns="91400">
            <a:normAutofit/>
          </a:bodyPr>
          <a:lstStyle>
            <a:lvl1pPr indent="-482600" lvl="0" marL="457200" marR="0" rtl="0" algn="l">
              <a:lnSpc>
                <a:spcPct val="104999"/>
              </a:lnSpc>
              <a:spcBef>
                <a:spcPts val="2000"/>
              </a:spcBef>
              <a:spcAft>
                <a:spcPts val="0"/>
              </a:spcAft>
              <a:buClr>
                <a:schemeClr val="dk1"/>
              </a:buClr>
              <a:buSzPts val="4000"/>
              <a:buFont typeface="Arial"/>
              <a:buChar char="•"/>
              <a:defRPr b="0" i="0" sz="4000" u="none" cap="none" strike="noStrike">
                <a:solidFill>
                  <a:schemeClr val="dk1"/>
                </a:solidFill>
                <a:latin typeface="Montserrat Light"/>
                <a:ea typeface="Montserrat Light"/>
                <a:cs typeface="Montserrat Light"/>
                <a:sym typeface="Montserrat Light"/>
              </a:defRPr>
            </a:lvl1pPr>
            <a:lvl2pPr indent="-431800" lvl="1" marL="914400" marR="0" rtl="0" algn="l">
              <a:lnSpc>
                <a:spcPct val="131250"/>
              </a:lnSpc>
              <a:spcBef>
                <a:spcPts val="1000"/>
              </a:spcBef>
              <a:spcAft>
                <a:spcPts val="0"/>
              </a:spcAft>
              <a:buClr>
                <a:schemeClr val="dk1"/>
              </a:buClr>
              <a:buSzPts val="3200"/>
              <a:buFont typeface="Arial"/>
              <a:buChar char="•"/>
              <a:defRPr b="0" i="0" sz="3200" u="none" cap="none" strike="noStrike">
                <a:solidFill>
                  <a:schemeClr val="dk1"/>
                </a:solidFill>
                <a:latin typeface="Montserrat Light"/>
                <a:ea typeface="Montserrat Light"/>
                <a:cs typeface="Montserrat Light"/>
                <a:sym typeface="Montserrat Light"/>
              </a:defRPr>
            </a:lvl2pPr>
            <a:lvl3pPr indent="-406400" lvl="2" marL="1371600" marR="0" rtl="0" algn="l">
              <a:lnSpc>
                <a:spcPct val="150000"/>
              </a:lnSpc>
              <a:spcBef>
                <a:spcPts val="1000"/>
              </a:spcBef>
              <a:spcAft>
                <a:spcPts val="0"/>
              </a:spcAft>
              <a:buClr>
                <a:schemeClr val="dk1"/>
              </a:buClr>
              <a:buSzPts val="2800"/>
              <a:buFont typeface="Arial"/>
              <a:buChar char="•"/>
              <a:defRPr b="0" i="0" sz="2800" u="none" cap="none" strike="noStrike">
                <a:solidFill>
                  <a:schemeClr val="dk1"/>
                </a:solidFill>
                <a:latin typeface="Montserrat Light"/>
                <a:ea typeface="Montserrat Light"/>
                <a:cs typeface="Montserrat Light"/>
                <a:sym typeface="Montserrat Light"/>
              </a:defRPr>
            </a:lvl3pPr>
            <a:lvl4pPr indent="-381000" lvl="3" marL="1828800" marR="0" rtl="0" algn="l">
              <a:lnSpc>
                <a:spcPct val="175000"/>
              </a:lnSpc>
              <a:spcBef>
                <a:spcPts val="1000"/>
              </a:spcBef>
              <a:spcAft>
                <a:spcPts val="0"/>
              </a:spcAft>
              <a:buClr>
                <a:schemeClr val="dk1"/>
              </a:buClr>
              <a:buSzPts val="2400"/>
              <a:buFont typeface="Arial"/>
              <a:buChar char="•"/>
              <a:defRPr b="0" i="0" sz="2400" u="none" cap="none" strike="noStrike">
                <a:solidFill>
                  <a:schemeClr val="dk1"/>
                </a:solidFill>
                <a:latin typeface="Montserrat Light"/>
                <a:ea typeface="Montserrat Light"/>
                <a:cs typeface="Montserrat Light"/>
                <a:sym typeface="Montserrat Light"/>
              </a:defRPr>
            </a:lvl4pPr>
            <a:lvl5pPr indent="-381000" lvl="4" marL="2286000" marR="0" rtl="0" algn="l">
              <a:lnSpc>
                <a:spcPct val="175000"/>
              </a:lnSpc>
              <a:spcBef>
                <a:spcPts val="1000"/>
              </a:spcBef>
              <a:spcAft>
                <a:spcPts val="0"/>
              </a:spcAft>
              <a:buClr>
                <a:schemeClr val="dk1"/>
              </a:buClr>
              <a:buSzPts val="2400"/>
              <a:buFont typeface="Arial"/>
              <a:buChar char="•"/>
              <a:defRPr b="0" i="0" sz="2400" u="none" cap="none" strike="noStrike">
                <a:solidFill>
                  <a:schemeClr val="dk1"/>
                </a:solidFill>
                <a:latin typeface="Montserrat Light"/>
                <a:ea typeface="Montserrat Light"/>
                <a:cs typeface="Montserrat Light"/>
                <a:sym typeface="Montserrat Light"/>
              </a:defRPr>
            </a:lvl5pPr>
            <a:lvl6pPr indent="-457200" lvl="5" marL="27432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Calibri"/>
                <a:ea typeface="Calibri"/>
                <a:cs typeface="Calibri"/>
                <a:sym typeface="Calibri"/>
              </a:defRPr>
            </a:lvl6pPr>
            <a:lvl7pPr indent="-457200" lvl="6" marL="32004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Calibri"/>
                <a:ea typeface="Calibri"/>
                <a:cs typeface="Calibri"/>
                <a:sym typeface="Calibri"/>
              </a:defRPr>
            </a:lvl7pPr>
            <a:lvl8pPr indent="-457200" lvl="7" marL="36576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Calibri"/>
                <a:ea typeface="Calibri"/>
                <a:cs typeface="Calibri"/>
                <a:sym typeface="Calibri"/>
              </a:defRPr>
            </a:lvl8pPr>
            <a:lvl9pPr indent="-457200" lvl="8" marL="41148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Calibri"/>
                <a:ea typeface="Calibri"/>
                <a:cs typeface="Calibri"/>
                <a:sym typeface="Calibri"/>
              </a:defRPr>
            </a:lvl9pPr>
          </a:lstStyle>
          <a:p/>
        </p:txBody>
      </p:sp>
    </p:spTree>
  </p:cSld>
  <p:clrMap accent1="accent1" accent2="accent2" accent3="accent3" accent4="accent4" accent5="accent5" accent6="accent6" bg1="lt1" bg2="dk2" tx1="dk1" tx2="lt2" folHlink="folHlink" hlink="hlink"/>
  <p:sldLayoutIdLst>
    <p:sldLayoutId id="2147483648" r:id="rId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4320">
          <p15:clr>
            <a:srgbClr val="A4A3A4"/>
          </p15:clr>
        </p15:guide>
        <p15:guide id="2" pos="7678">
          <p15:clr>
            <a:srgbClr val="A4A3A4"/>
          </p15:clr>
        </p15:guide>
        <p15:guide id="3" pos="958">
          <p15:clr>
            <a:srgbClr val="A4A3A4"/>
          </p15:clr>
        </p15:guide>
        <p15:guide id="4" pos="14398">
          <p15:clr>
            <a:srgbClr val="A4A3A4"/>
          </p15:clr>
        </p15:guide>
        <p15:guide id="5" orient="horz" pos="8160">
          <p15:clr>
            <a:srgbClr val="A4A3A4"/>
          </p15:clr>
        </p15:guide>
        <p15:guide id="6" orient="horz" pos="480">
          <p15:clr>
            <a:srgbClr val="A4A3A4"/>
          </p15:clr>
        </p15:guide>
      </p15:sldGuideLst>
    </p:ext>
  </p:extLst>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13" name="Shape 13"/>
        <p:cNvGrpSpPr/>
        <p:nvPr/>
      </p:nvGrpSpPr>
      <p:grpSpPr>
        <a:xfrm>
          <a:off x="0" y="0"/>
          <a:ext cx="0" cy="0"/>
          <a:chOff x="0" y="0"/>
          <a:chExt cx="0" cy="0"/>
        </a:xfrm>
      </p:grpSpPr>
      <p:sp>
        <p:nvSpPr>
          <p:cNvPr id="14" name="Google Shape;14;p3"/>
          <p:cNvSpPr txBox="1"/>
          <p:nvPr>
            <p:ph type="title"/>
          </p:nvPr>
        </p:nvSpPr>
        <p:spPr>
          <a:xfrm>
            <a:off x="1675964" y="730259"/>
            <a:ext cx="21025800" cy="2651100"/>
          </a:xfrm>
          <a:prstGeom prst="rect">
            <a:avLst/>
          </a:prstGeom>
          <a:noFill/>
          <a:ln>
            <a:noFill/>
          </a:ln>
        </p:spPr>
        <p:txBody>
          <a:bodyPr anchorCtr="0" anchor="ctr" bIns="91400" lIns="182825" spcFirstLastPara="1" rIns="182825" wrap="square" tIns="91400">
            <a:normAutofit/>
          </a:bodyPr>
          <a:lstStyle>
            <a:lvl1pPr lvl="0" marR="0" rtl="0" algn="ctr">
              <a:lnSpc>
                <a:spcPct val="90000"/>
              </a:lnSpc>
              <a:spcBef>
                <a:spcPts val="0"/>
              </a:spcBef>
              <a:spcAft>
                <a:spcPts val="0"/>
              </a:spcAft>
              <a:buClr>
                <a:schemeClr val="dk2"/>
              </a:buClr>
              <a:buSzPts val="8800"/>
              <a:buFont typeface="Montserrat Light"/>
              <a:buNone/>
              <a:defRPr b="0" i="0" sz="8800" u="none" cap="none" strike="noStrike">
                <a:solidFill>
                  <a:schemeClr val="dk2"/>
                </a:solidFill>
                <a:latin typeface="Montserrat Light"/>
                <a:ea typeface="Montserrat Light"/>
                <a:cs typeface="Montserrat Light"/>
                <a:sym typeface="Montserrat Light"/>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15" name="Google Shape;15;p3"/>
          <p:cNvSpPr txBox="1"/>
          <p:nvPr>
            <p:ph idx="1" type="body"/>
          </p:nvPr>
        </p:nvSpPr>
        <p:spPr>
          <a:xfrm>
            <a:off x="1675964" y="3651250"/>
            <a:ext cx="21025800" cy="8702700"/>
          </a:xfrm>
          <a:prstGeom prst="rect">
            <a:avLst/>
          </a:prstGeom>
          <a:noFill/>
          <a:ln>
            <a:noFill/>
          </a:ln>
        </p:spPr>
        <p:txBody>
          <a:bodyPr anchorCtr="0" anchor="t" bIns="91400" lIns="182825" spcFirstLastPara="1" rIns="182825" wrap="square" tIns="91400">
            <a:normAutofit/>
          </a:bodyPr>
          <a:lstStyle>
            <a:lvl1pPr indent="-482600" lvl="0" marL="457200" marR="0" rtl="0" algn="l">
              <a:lnSpc>
                <a:spcPct val="105000"/>
              </a:lnSpc>
              <a:spcBef>
                <a:spcPts val="2000"/>
              </a:spcBef>
              <a:spcAft>
                <a:spcPts val="0"/>
              </a:spcAft>
              <a:buClr>
                <a:schemeClr val="dk1"/>
              </a:buClr>
              <a:buSzPts val="4000"/>
              <a:buFont typeface="Arial"/>
              <a:buChar char="•"/>
              <a:defRPr b="0" i="0" sz="4000" u="none" cap="none" strike="noStrike">
                <a:solidFill>
                  <a:schemeClr val="dk1"/>
                </a:solidFill>
                <a:latin typeface="Montserrat Light"/>
                <a:ea typeface="Montserrat Light"/>
                <a:cs typeface="Montserrat Light"/>
                <a:sym typeface="Montserrat Light"/>
              </a:defRPr>
            </a:lvl1pPr>
            <a:lvl2pPr indent="-431800" lvl="1" marL="914400" marR="0" rtl="0" algn="l">
              <a:lnSpc>
                <a:spcPct val="131250"/>
              </a:lnSpc>
              <a:spcBef>
                <a:spcPts val="1000"/>
              </a:spcBef>
              <a:spcAft>
                <a:spcPts val="0"/>
              </a:spcAft>
              <a:buClr>
                <a:schemeClr val="dk1"/>
              </a:buClr>
              <a:buSzPts val="3200"/>
              <a:buFont typeface="Arial"/>
              <a:buChar char="•"/>
              <a:defRPr b="0" i="0" sz="3200" u="none" cap="none" strike="noStrike">
                <a:solidFill>
                  <a:schemeClr val="dk1"/>
                </a:solidFill>
                <a:latin typeface="Montserrat Light"/>
                <a:ea typeface="Montserrat Light"/>
                <a:cs typeface="Montserrat Light"/>
                <a:sym typeface="Montserrat Light"/>
              </a:defRPr>
            </a:lvl2pPr>
            <a:lvl3pPr indent="-406400" lvl="2" marL="1371600" marR="0" rtl="0" algn="l">
              <a:lnSpc>
                <a:spcPct val="150000"/>
              </a:lnSpc>
              <a:spcBef>
                <a:spcPts val="1000"/>
              </a:spcBef>
              <a:spcAft>
                <a:spcPts val="0"/>
              </a:spcAft>
              <a:buClr>
                <a:schemeClr val="dk1"/>
              </a:buClr>
              <a:buSzPts val="2800"/>
              <a:buFont typeface="Arial"/>
              <a:buChar char="•"/>
              <a:defRPr b="0" i="0" sz="2800" u="none" cap="none" strike="noStrike">
                <a:solidFill>
                  <a:schemeClr val="dk1"/>
                </a:solidFill>
                <a:latin typeface="Montserrat Light"/>
                <a:ea typeface="Montserrat Light"/>
                <a:cs typeface="Montserrat Light"/>
                <a:sym typeface="Montserrat Light"/>
              </a:defRPr>
            </a:lvl3pPr>
            <a:lvl4pPr indent="-381000" lvl="3" marL="1828800" marR="0" rtl="0" algn="l">
              <a:lnSpc>
                <a:spcPct val="175000"/>
              </a:lnSpc>
              <a:spcBef>
                <a:spcPts val="1000"/>
              </a:spcBef>
              <a:spcAft>
                <a:spcPts val="0"/>
              </a:spcAft>
              <a:buClr>
                <a:schemeClr val="dk1"/>
              </a:buClr>
              <a:buSzPts val="2400"/>
              <a:buFont typeface="Arial"/>
              <a:buChar char="•"/>
              <a:defRPr b="0" i="0" sz="2400" u="none" cap="none" strike="noStrike">
                <a:solidFill>
                  <a:schemeClr val="dk1"/>
                </a:solidFill>
                <a:latin typeface="Montserrat Light"/>
                <a:ea typeface="Montserrat Light"/>
                <a:cs typeface="Montserrat Light"/>
                <a:sym typeface="Montserrat Light"/>
              </a:defRPr>
            </a:lvl4pPr>
            <a:lvl5pPr indent="-381000" lvl="4" marL="2286000" marR="0" rtl="0" algn="l">
              <a:lnSpc>
                <a:spcPct val="175000"/>
              </a:lnSpc>
              <a:spcBef>
                <a:spcPts val="1000"/>
              </a:spcBef>
              <a:spcAft>
                <a:spcPts val="0"/>
              </a:spcAft>
              <a:buClr>
                <a:schemeClr val="dk1"/>
              </a:buClr>
              <a:buSzPts val="2400"/>
              <a:buFont typeface="Arial"/>
              <a:buChar char="•"/>
              <a:defRPr b="0" i="0" sz="2400" u="none" cap="none" strike="noStrike">
                <a:solidFill>
                  <a:schemeClr val="dk1"/>
                </a:solidFill>
                <a:latin typeface="Montserrat Light"/>
                <a:ea typeface="Montserrat Light"/>
                <a:cs typeface="Montserrat Light"/>
                <a:sym typeface="Montserrat Light"/>
              </a:defRPr>
            </a:lvl5pPr>
            <a:lvl6pPr indent="-457200" lvl="5" marL="27432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Calibri"/>
                <a:ea typeface="Calibri"/>
                <a:cs typeface="Calibri"/>
                <a:sym typeface="Calibri"/>
              </a:defRPr>
            </a:lvl6pPr>
            <a:lvl7pPr indent="-457200" lvl="6" marL="32004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Calibri"/>
                <a:ea typeface="Calibri"/>
                <a:cs typeface="Calibri"/>
                <a:sym typeface="Calibri"/>
              </a:defRPr>
            </a:lvl7pPr>
            <a:lvl8pPr indent="-457200" lvl="7" marL="36576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Calibri"/>
                <a:ea typeface="Calibri"/>
                <a:cs typeface="Calibri"/>
                <a:sym typeface="Calibri"/>
              </a:defRPr>
            </a:lvl8pPr>
            <a:lvl9pPr indent="-457200" lvl="8" marL="41148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Calibri"/>
                <a:ea typeface="Calibri"/>
                <a:cs typeface="Calibri"/>
                <a:sym typeface="Calibri"/>
              </a:defRPr>
            </a:lvl9pPr>
          </a:lstStyle>
          <a:p/>
        </p:txBody>
      </p:sp>
    </p:spTree>
  </p:cSld>
  <p:clrMap accent1="accent1" accent2="accent2" accent3="accent3" accent4="accent4" accent5="accent5" accent6="accent6" bg1="lt1" bg2="dk2" tx1="dk1" tx2="lt2" folHlink="folHlink" hlink="hlink"/>
  <p:sldLayoutIdLst>
    <p:sldLayoutId id="2147483649" r:id="rId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4320">
          <p15:clr>
            <a:srgbClr val="A4A3A4"/>
          </p15:clr>
        </p15:guide>
        <p15:guide id="2" pos="7678">
          <p15:clr>
            <a:srgbClr val="A4A3A4"/>
          </p15:clr>
        </p15:guide>
        <p15:guide id="3" pos="958">
          <p15:clr>
            <a:srgbClr val="A4A3A4"/>
          </p15:clr>
        </p15:guide>
        <p15:guide id="4" pos="14398">
          <p15:clr>
            <a:srgbClr val="A4A3A4"/>
          </p15:clr>
        </p15:guide>
        <p15:guide id="5" orient="horz" pos="8160">
          <p15:clr>
            <a:srgbClr val="A4A3A4"/>
          </p15:clr>
        </p15:guide>
        <p15:guide id="6" orient="horz" pos="480">
          <p15:clr>
            <a:srgbClr val="A4A3A4"/>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7.jpg"/><Relationship Id="rId4" Type="http://schemas.openxmlformats.org/officeDocument/2006/relationships/image" Target="../media/image15.jpg"/><Relationship Id="rId5" Type="http://schemas.openxmlformats.org/officeDocument/2006/relationships/image" Target="../media/image12.png"/><Relationship Id="rId6" Type="http://schemas.openxmlformats.org/officeDocument/2006/relationships/image" Target="../media/image1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4.png"/><Relationship Id="rId4" Type="http://schemas.openxmlformats.org/officeDocument/2006/relationships/image" Target="../media/image10.png"/><Relationship Id="rId5" Type="http://schemas.openxmlformats.org/officeDocument/2006/relationships/image" Target="../media/image1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3.png"/><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png"/><Relationship Id="rId4" Type="http://schemas.openxmlformats.org/officeDocument/2006/relationships/image" Target="../media/image10.png"/><Relationship Id="rId5" Type="http://schemas.openxmlformats.org/officeDocument/2006/relationships/image" Target="../media/image1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4.png"/><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4.png"/><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0.png"/><Relationship Id="rId4" Type="http://schemas.openxmlformats.org/officeDocument/2006/relationships/image" Target="../media/image1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14.png"/><Relationship Id="rId4" Type="http://schemas.openxmlformats.org/officeDocument/2006/relationships/image" Target="../media/image1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14.png"/><Relationship Id="rId4" Type="http://schemas.openxmlformats.org/officeDocument/2006/relationships/image" Target="../media/image1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hyperlink" Target="https://www.figma.com/proto/kGnvLGbZxT4xSdzNHRW9hZ/Medium-Fi?type=design&amp;node-id=76-363&amp;t=nKNYCbQNwDLnkLAd-0&amp;scaling=scale-down&amp;page-id=0%3A1&amp;starting-point-node-id=76%3A363&amp;show-proto-sidebar=1"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5.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19.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18.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18.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19.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19.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16.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16.png"/><Relationship Id="rId4" Type="http://schemas.openxmlformats.org/officeDocument/2006/relationships/image" Target="../media/image18.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8.xml"/><Relationship Id="rId3" Type="http://schemas.openxmlformats.org/officeDocument/2006/relationships/image" Target="../media/image5.jp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 Id="rId3" Type="http://schemas.openxmlformats.org/officeDocument/2006/relationships/image" Target="../media/image17.png"/><Relationship Id="rId4" Type="http://schemas.openxmlformats.org/officeDocument/2006/relationships/hyperlink" Target="https://www.figma.com/file/UYPUcEVv1uyXLNfaDL3OOI/Rendezviewz?type=design&amp;node-id=0%3A1&amp;mode=design&amp;t=Zy2OBh8zYDzF03NO-1" TargetMode="Externa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1" Type="http://schemas.openxmlformats.org/officeDocument/2006/relationships/hyperlink" Target="https://unsplash.com/es/fotos/ZdUNNTZdHag" TargetMode="External"/><Relationship Id="rId10" Type="http://schemas.openxmlformats.org/officeDocument/2006/relationships/hyperlink" Target="https://unsplash.com/photos/OpgJPy3zjDE" TargetMode="External"/><Relationship Id="rId13" Type="http://schemas.openxmlformats.org/officeDocument/2006/relationships/hyperlink" Target="https://dribbble.com/shots/12047781-Digital-Agency-Hero" TargetMode="External"/><Relationship Id="rId12" Type="http://schemas.openxmlformats.org/officeDocument/2006/relationships/hyperlink" Target="https://dribbble.com/shots/12047781-Digital-Agency-Hero" TargetMode="External"/><Relationship Id="rId1" Type="http://schemas.openxmlformats.org/officeDocument/2006/relationships/slideLayout" Target="../slideLayouts/slideLayout2.xml"/><Relationship Id="rId2" Type="http://schemas.openxmlformats.org/officeDocument/2006/relationships/notesSlide" Target="../notesSlides/notesSlide56.xml"/><Relationship Id="rId3" Type="http://schemas.openxmlformats.org/officeDocument/2006/relationships/hyperlink" Target="https://unsplash.com/es/fotos/VnfqkxCSCrU" TargetMode="External"/><Relationship Id="rId4" Type="http://schemas.openxmlformats.org/officeDocument/2006/relationships/hyperlink" Target="https://unsplash.com/photos/tZc3vjPCk-Q" TargetMode="External"/><Relationship Id="rId9" Type="http://schemas.openxmlformats.org/officeDocument/2006/relationships/hyperlink" Target="https://fonts.google.com/specimen/Montserrat" TargetMode="External"/><Relationship Id="rId15" Type="http://schemas.openxmlformats.org/officeDocument/2006/relationships/hyperlink" Target="https://slidenest.com/" TargetMode="External"/><Relationship Id="rId14" Type="http://schemas.openxmlformats.org/officeDocument/2006/relationships/hyperlink" Target="https://dribbble.com/shots/21782982-Softphone-App-wip-p2" TargetMode="External"/><Relationship Id="rId5" Type="http://schemas.openxmlformats.org/officeDocument/2006/relationships/hyperlink" Target="https://unsplash.com/photos/pl9DrjAMV6I" TargetMode="External"/><Relationship Id="rId6" Type="http://schemas.openxmlformats.org/officeDocument/2006/relationships/hyperlink" Target="https://unsplash.com/es/fotos/TCeSrR11chw" TargetMode="External"/><Relationship Id="rId7" Type="http://schemas.openxmlformats.org/officeDocument/2006/relationships/hyperlink" Target="https://unsplash.com/photos/wKOKidNT14w" TargetMode="External"/><Relationship Id="rId8" Type="http://schemas.openxmlformats.org/officeDocument/2006/relationships/hyperlink" Target="https://fonts.google.com/specimen/Playfair+Display"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 name="Shape 21"/>
        <p:cNvGrpSpPr/>
        <p:nvPr/>
      </p:nvGrpSpPr>
      <p:grpSpPr>
        <a:xfrm>
          <a:off x="0" y="0"/>
          <a:ext cx="0" cy="0"/>
          <a:chOff x="0" y="0"/>
          <a:chExt cx="0" cy="0"/>
        </a:xfrm>
      </p:grpSpPr>
      <p:pic>
        <p:nvPicPr>
          <p:cNvPr id="22" name="Google Shape;22;p5"/>
          <p:cNvPicPr preferRelativeResize="0"/>
          <p:nvPr/>
        </p:nvPicPr>
        <p:blipFill>
          <a:blip r:embed="rId3">
            <a:alphaModFix/>
          </a:blip>
          <a:stretch>
            <a:fillRect/>
          </a:stretch>
        </p:blipFill>
        <p:spPr>
          <a:xfrm>
            <a:off x="0" y="0"/>
            <a:ext cx="24377649" cy="13712426"/>
          </a:xfrm>
          <a:prstGeom prst="rect">
            <a:avLst/>
          </a:prstGeom>
          <a:noFill/>
          <a:ln>
            <a:noFill/>
          </a:ln>
        </p:spPr>
      </p:pic>
      <p:sp>
        <p:nvSpPr>
          <p:cNvPr id="23" name="Google Shape;23;p5"/>
          <p:cNvSpPr txBox="1"/>
          <p:nvPr/>
        </p:nvSpPr>
        <p:spPr>
          <a:xfrm>
            <a:off x="2569449" y="1827225"/>
            <a:ext cx="18760800" cy="54798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20000">
                <a:solidFill>
                  <a:schemeClr val="lt1"/>
                </a:solidFill>
                <a:latin typeface="Lobster"/>
                <a:ea typeface="Lobster"/>
                <a:cs typeface="Lobster"/>
                <a:sym typeface="Lobster"/>
              </a:rPr>
              <a:t>RendezViewz </a:t>
            </a:r>
            <a:endParaRPr b="1" sz="20000">
              <a:solidFill>
                <a:schemeClr val="lt1"/>
              </a:solidFill>
              <a:latin typeface="Lobster"/>
              <a:ea typeface="Lobster"/>
              <a:cs typeface="Lobster"/>
              <a:sym typeface="Lobster"/>
            </a:endParaRPr>
          </a:p>
          <a:p>
            <a:pPr indent="0" lvl="0" marL="0" marR="0" rtl="0" algn="ctr">
              <a:spcBef>
                <a:spcPts val="0"/>
              </a:spcBef>
              <a:spcAft>
                <a:spcPts val="0"/>
              </a:spcAft>
              <a:buNone/>
            </a:pPr>
            <a:r>
              <a:rPr b="1" lang="en-US" sz="15000">
                <a:solidFill>
                  <a:schemeClr val="lt1"/>
                </a:solidFill>
                <a:latin typeface="Lobster"/>
                <a:ea typeface="Lobster"/>
                <a:cs typeface="Lobster"/>
                <a:sym typeface="Lobster"/>
              </a:rPr>
              <a:t>Medium-fi Prototypes</a:t>
            </a:r>
            <a:endParaRPr b="1" sz="15000">
              <a:solidFill>
                <a:schemeClr val="lt1"/>
              </a:solidFill>
              <a:latin typeface="Lobster"/>
              <a:ea typeface="Lobster"/>
              <a:cs typeface="Lobster"/>
              <a:sym typeface="Lobster"/>
            </a:endParaRPr>
          </a:p>
        </p:txBody>
      </p:sp>
      <p:sp>
        <p:nvSpPr>
          <p:cNvPr id="24" name="Google Shape;24;p5"/>
          <p:cNvSpPr txBox="1"/>
          <p:nvPr/>
        </p:nvSpPr>
        <p:spPr>
          <a:xfrm>
            <a:off x="7245425" y="8644438"/>
            <a:ext cx="9886800" cy="92340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None/>
            </a:pPr>
            <a:r>
              <a:rPr b="1" lang="en-US" sz="5400">
                <a:solidFill>
                  <a:schemeClr val="lt1"/>
                </a:solidFill>
                <a:latin typeface="Montserrat"/>
                <a:ea typeface="Montserrat"/>
                <a:cs typeface="Montserrat"/>
                <a:sym typeface="Montserrat"/>
              </a:rPr>
              <a:t>~Life of the watch party~</a:t>
            </a:r>
            <a:endParaRPr b="1" sz="3600">
              <a:solidFill>
                <a:schemeClr val="lt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 name="Shape 29"/>
        <p:cNvGrpSpPr/>
        <p:nvPr/>
      </p:nvGrpSpPr>
      <p:grpSpPr>
        <a:xfrm>
          <a:off x="0" y="0"/>
          <a:ext cx="0" cy="0"/>
          <a:chOff x="0" y="0"/>
          <a:chExt cx="0" cy="0"/>
        </a:xfrm>
      </p:grpSpPr>
      <p:pic>
        <p:nvPicPr>
          <p:cNvPr id="30" name="Google Shape;30;p6"/>
          <p:cNvPicPr preferRelativeResize="0"/>
          <p:nvPr/>
        </p:nvPicPr>
        <p:blipFill rotWithShape="1">
          <a:blip r:embed="rId3">
            <a:alphaModFix/>
          </a:blip>
          <a:srcRect b="31520" l="11355" r="27264" t="35356"/>
          <a:stretch/>
        </p:blipFill>
        <p:spPr>
          <a:xfrm>
            <a:off x="1183000" y="3595825"/>
            <a:ext cx="4354800" cy="4178100"/>
          </a:xfrm>
          <a:prstGeom prst="ellipse">
            <a:avLst/>
          </a:prstGeom>
          <a:noFill/>
          <a:ln>
            <a:noFill/>
          </a:ln>
        </p:spPr>
      </p:pic>
      <p:sp>
        <p:nvSpPr>
          <p:cNvPr id="31" name="Google Shape;31;p6"/>
          <p:cNvSpPr/>
          <p:nvPr/>
        </p:nvSpPr>
        <p:spPr>
          <a:xfrm rot="10800000">
            <a:off x="-838001" y="7884627"/>
            <a:ext cx="24440018" cy="11947588"/>
          </a:xfrm>
          <a:custGeom>
            <a:rect b="b" l="l" r="r" t="t"/>
            <a:pathLst>
              <a:path extrusionOk="0" h="3798915" w="7771071">
                <a:moveTo>
                  <a:pt x="0" y="0"/>
                </a:moveTo>
                <a:lnTo>
                  <a:pt x="0" y="3004195"/>
                </a:lnTo>
                <a:cubicBezTo>
                  <a:pt x="1029936" y="3551538"/>
                  <a:pt x="2900561" y="4252841"/>
                  <a:pt x="4683474" y="3402830"/>
                </a:cubicBezTo>
                <a:cubicBezTo>
                  <a:pt x="6040372" y="2755915"/>
                  <a:pt x="7080109" y="2473349"/>
                  <a:pt x="7771072" y="2351490"/>
                </a:cubicBezTo>
                <a:lnTo>
                  <a:pt x="7771072" y="0"/>
                </a:lnTo>
                <a:lnTo>
                  <a:pt x="0" y="0"/>
                </a:lnTo>
                <a:close/>
              </a:path>
            </a:pathLst>
          </a:custGeom>
          <a:solidFill>
            <a:schemeClr val="accent6">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32" name="Google Shape;32;p6"/>
          <p:cNvSpPr/>
          <p:nvPr/>
        </p:nvSpPr>
        <p:spPr>
          <a:xfrm rot="10800000">
            <a:off x="20068714" y="10983882"/>
            <a:ext cx="15602212" cy="11417546"/>
          </a:xfrm>
          <a:custGeom>
            <a:rect b="b" l="l" r="r" t="t"/>
            <a:pathLst>
              <a:path extrusionOk="0" h="5687445" w="7771961">
                <a:moveTo>
                  <a:pt x="7770264" y="3548179"/>
                </a:moveTo>
                <a:cubicBezTo>
                  <a:pt x="7751457" y="3138616"/>
                  <a:pt x="7596299" y="2749652"/>
                  <a:pt x="7410166" y="2390557"/>
                </a:cubicBezTo>
                <a:cubicBezTo>
                  <a:pt x="7219786" y="2023280"/>
                  <a:pt x="6987616" y="1651540"/>
                  <a:pt x="6984750" y="1232152"/>
                </a:cubicBezTo>
                <a:cubicBezTo>
                  <a:pt x="6983291" y="1018749"/>
                  <a:pt x="7041557" y="796562"/>
                  <a:pt x="6970094" y="597150"/>
                </a:cubicBezTo>
                <a:cubicBezTo>
                  <a:pt x="6876991" y="337321"/>
                  <a:pt x="6600992" y="214213"/>
                  <a:pt x="6347721" y="145344"/>
                </a:cubicBezTo>
                <a:cubicBezTo>
                  <a:pt x="5036577" y="-211203"/>
                  <a:pt x="3646768" y="139421"/>
                  <a:pt x="2379225" y="643734"/>
                </a:cubicBezTo>
                <a:cubicBezTo>
                  <a:pt x="1951523" y="813900"/>
                  <a:pt x="1523505" y="1003336"/>
                  <a:pt x="1073646" y="1076301"/>
                </a:cubicBezTo>
                <a:cubicBezTo>
                  <a:pt x="980281" y="1091442"/>
                  <a:pt x="892498" y="1132569"/>
                  <a:pt x="817683" y="1193872"/>
                </a:cubicBezTo>
                <a:cubicBezTo>
                  <a:pt x="677639" y="1308623"/>
                  <a:pt x="452811" y="1500372"/>
                  <a:pt x="323960" y="1649483"/>
                </a:cubicBezTo>
                <a:cubicBezTo>
                  <a:pt x="221670" y="1767872"/>
                  <a:pt x="116857" y="1890576"/>
                  <a:pt x="65791" y="2041919"/>
                </a:cubicBezTo>
                <a:cubicBezTo>
                  <a:pt x="23860" y="2166196"/>
                  <a:pt x="21276" y="2300992"/>
                  <a:pt x="19148" y="2433002"/>
                </a:cubicBezTo>
                <a:cubicBezTo>
                  <a:pt x="13327" y="2794083"/>
                  <a:pt x="7507" y="3155164"/>
                  <a:pt x="1686" y="3516245"/>
                </a:cubicBezTo>
                <a:cubicBezTo>
                  <a:pt x="-3914" y="3863678"/>
                  <a:pt x="-4996" y="4230709"/>
                  <a:pt x="158374" y="4531619"/>
                </a:cubicBezTo>
                <a:cubicBezTo>
                  <a:pt x="347312" y="4879624"/>
                  <a:pt x="723605" y="5068896"/>
                  <a:pt x="1095680" y="5138706"/>
                </a:cubicBezTo>
                <a:cubicBezTo>
                  <a:pt x="1467753" y="5208516"/>
                  <a:pt x="1849260" y="5179657"/>
                  <a:pt x="2226423" y="5203305"/>
                </a:cubicBezTo>
                <a:cubicBezTo>
                  <a:pt x="2856885" y="5242832"/>
                  <a:pt x="3469849" y="5428509"/>
                  <a:pt x="4089522" y="5558217"/>
                </a:cubicBezTo>
                <a:cubicBezTo>
                  <a:pt x="4709204" y="5687925"/>
                  <a:pt x="5358727" y="5760599"/>
                  <a:pt x="5966117" y="5576548"/>
                </a:cubicBezTo>
                <a:cubicBezTo>
                  <a:pt x="6080136" y="5542003"/>
                  <a:pt x="6193662" y="5497537"/>
                  <a:pt x="6288311" y="5421620"/>
                </a:cubicBezTo>
                <a:cubicBezTo>
                  <a:pt x="6400352" y="5331756"/>
                  <a:pt x="6479377" y="5203270"/>
                  <a:pt x="6583742" y="5103493"/>
                </a:cubicBezTo>
                <a:cubicBezTo>
                  <a:pt x="6801747" y="4895073"/>
                  <a:pt x="7110691" y="4828269"/>
                  <a:pt x="7344391" y="4640069"/>
                </a:cubicBezTo>
                <a:cubicBezTo>
                  <a:pt x="7651761" y="4392553"/>
                  <a:pt x="7789079" y="3957742"/>
                  <a:pt x="7770264" y="3548179"/>
                </a:cubicBezTo>
                <a:close/>
              </a:path>
            </a:pathLst>
          </a:custGeom>
          <a:solidFill>
            <a:schemeClr val="accent1">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grpSp>
        <p:nvGrpSpPr>
          <p:cNvPr id="33" name="Google Shape;33;p6"/>
          <p:cNvGrpSpPr/>
          <p:nvPr/>
        </p:nvGrpSpPr>
        <p:grpSpPr>
          <a:xfrm>
            <a:off x="18821490" y="10864105"/>
            <a:ext cx="4110770" cy="3406279"/>
            <a:chOff x="11832502" y="9210519"/>
            <a:chExt cx="1328283" cy="1100646"/>
          </a:xfrm>
        </p:grpSpPr>
        <p:sp>
          <p:nvSpPr>
            <p:cNvPr id="34" name="Google Shape;34;p6"/>
            <p:cNvSpPr/>
            <p:nvPr/>
          </p:nvSpPr>
          <p:spPr>
            <a:xfrm>
              <a:off x="11832502" y="9210519"/>
              <a:ext cx="1328283" cy="1100646"/>
            </a:xfrm>
            <a:custGeom>
              <a:rect b="b" l="l" r="r" t="t"/>
              <a:pathLst>
                <a:path extrusionOk="0" h="1100646" w="1328283">
                  <a:moveTo>
                    <a:pt x="1307359" y="0"/>
                  </a:moveTo>
                  <a:cubicBezTo>
                    <a:pt x="1339394" y="283916"/>
                    <a:pt x="1372914" y="701020"/>
                    <a:pt x="1093904" y="885185"/>
                  </a:cubicBezTo>
                  <a:cubicBezTo>
                    <a:pt x="1010030" y="940546"/>
                    <a:pt x="839812" y="929177"/>
                    <a:pt x="795648" y="824072"/>
                  </a:cubicBezTo>
                  <a:cubicBezTo>
                    <a:pt x="763124" y="746647"/>
                    <a:pt x="767569" y="627653"/>
                    <a:pt x="807747" y="554853"/>
                  </a:cubicBezTo>
                  <a:cubicBezTo>
                    <a:pt x="823267" y="526731"/>
                    <a:pt x="846126" y="499963"/>
                    <a:pt x="877292" y="492156"/>
                  </a:cubicBezTo>
                  <a:cubicBezTo>
                    <a:pt x="934275" y="477882"/>
                    <a:pt x="957031" y="531499"/>
                    <a:pt x="950439" y="577707"/>
                  </a:cubicBezTo>
                  <a:cubicBezTo>
                    <a:pt x="939258" y="656091"/>
                    <a:pt x="908274" y="754660"/>
                    <a:pt x="862915" y="820730"/>
                  </a:cubicBezTo>
                  <a:cubicBezTo>
                    <a:pt x="762708" y="966694"/>
                    <a:pt x="592666" y="1066617"/>
                    <a:pt x="414252" y="1070693"/>
                  </a:cubicBezTo>
                  <a:cubicBezTo>
                    <a:pt x="345742" y="1072258"/>
                    <a:pt x="277447" y="1061132"/>
                    <a:pt x="210981" y="1044458"/>
                  </a:cubicBezTo>
                  <a:cubicBezTo>
                    <a:pt x="137737" y="1026083"/>
                    <a:pt x="69720" y="995545"/>
                    <a:pt x="0" y="967670"/>
                  </a:cubicBezTo>
                  <a:cubicBezTo>
                    <a:pt x="0" y="967670"/>
                    <a:pt x="0" y="1043657"/>
                    <a:pt x="28508" y="1100647"/>
                  </a:cubicBezTo>
                </a:path>
              </a:pathLst>
            </a:custGeom>
            <a:noFill/>
            <a:ln cap="rnd" cmpd="sng" w="5080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35" name="Google Shape;35;p6"/>
            <p:cNvSpPr/>
            <p:nvPr/>
          </p:nvSpPr>
          <p:spPr>
            <a:xfrm>
              <a:off x="11832502" y="10149694"/>
              <a:ext cx="142541" cy="28494"/>
            </a:xfrm>
            <a:custGeom>
              <a:rect b="b" l="l" r="r" t="t"/>
              <a:pathLst>
                <a:path extrusionOk="0" h="28494" w="142541">
                  <a:moveTo>
                    <a:pt x="142542" y="0"/>
                  </a:moveTo>
                  <a:cubicBezTo>
                    <a:pt x="142542" y="0"/>
                    <a:pt x="57728" y="1469"/>
                    <a:pt x="0" y="28495"/>
                  </a:cubicBezTo>
                </a:path>
              </a:pathLst>
            </a:custGeom>
            <a:noFill/>
            <a:ln cap="rnd" cmpd="sng" w="5080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grpSp>
      <p:sp>
        <p:nvSpPr>
          <p:cNvPr id="36" name="Google Shape;36;p6"/>
          <p:cNvSpPr/>
          <p:nvPr/>
        </p:nvSpPr>
        <p:spPr>
          <a:xfrm rot="10800000">
            <a:off x="-2887890" y="-10181194"/>
            <a:ext cx="15602212" cy="11417546"/>
          </a:xfrm>
          <a:custGeom>
            <a:rect b="b" l="l" r="r" t="t"/>
            <a:pathLst>
              <a:path extrusionOk="0" h="5687445" w="7771961">
                <a:moveTo>
                  <a:pt x="7770264" y="3548179"/>
                </a:moveTo>
                <a:cubicBezTo>
                  <a:pt x="7751457" y="3138616"/>
                  <a:pt x="7596299" y="2749652"/>
                  <a:pt x="7410166" y="2390557"/>
                </a:cubicBezTo>
                <a:cubicBezTo>
                  <a:pt x="7219786" y="2023280"/>
                  <a:pt x="6987616" y="1651540"/>
                  <a:pt x="6984750" y="1232152"/>
                </a:cubicBezTo>
                <a:cubicBezTo>
                  <a:pt x="6983291" y="1018749"/>
                  <a:pt x="7041557" y="796562"/>
                  <a:pt x="6970094" y="597150"/>
                </a:cubicBezTo>
                <a:cubicBezTo>
                  <a:pt x="6876991" y="337321"/>
                  <a:pt x="6600992" y="214213"/>
                  <a:pt x="6347721" y="145344"/>
                </a:cubicBezTo>
                <a:cubicBezTo>
                  <a:pt x="5036577" y="-211203"/>
                  <a:pt x="3646768" y="139421"/>
                  <a:pt x="2379225" y="643734"/>
                </a:cubicBezTo>
                <a:cubicBezTo>
                  <a:pt x="1951523" y="813900"/>
                  <a:pt x="1523505" y="1003336"/>
                  <a:pt x="1073646" y="1076301"/>
                </a:cubicBezTo>
                <a:cubicBezTo>
                  <a:pt x="980281" y="1091442"/>
                  <a:pt x="892498" y="1132569"/>
                  <a:pt x="817683" y="1193872"/>
                </a:cubicBezTo>
                <a:cubicBezTo>
                  <a:pt x="677639" y="1308623"/>
                  <a:pt x="452811" y="1500372"/>
                  <a:pt x="323960" y="1649483"/>
                </a:cubicBezTo>
                <a:cubicBezTo>
                  <a:pt x="221670" y="1767872"/>
                  <a:pt x="116857" y="1890576"/>
                  <a:pt x="65791" y="2041919"/>
                </a:cubicBezTo>
                <a:cubicBezTo>
                  <a:pt x="23860" y="2166196"/>
                  <a:pt x="21276" y="2300992"/>
                  <a:pt x="19148" y="2433002"/>
                </a:cubicBezTo>
                <a:cubicBezTo>
                  <a:pt x="13327" y="2794083"/>
                  <a:pt x="7507" y="3155164"/>
                  <a:pt x="1686" y="3516245"/>
                </a:cubicBezTo>
                <a:cubicBezTo>
                  <a:pt x="-3914" y="3863678"/>
                  <a:pt x="-4996" y="4230709"/>
                  <a:pt x="158374" y="4531619"/>
                </a:cubicBezTo>
                <a:cubicBezTo>
                  <a:pt x="347312" y="4879624"/>
                  <a:pt x="723605" y="5068896"/>
                  <a:pt x="1095680" y="5138706"/>
                </a:cubicBezTo>
                <a:cubicBezTo>
                  <a:pt x="1467753" y="5208516"/>
                  <a:pt x="1849260" y="5179657"/>
                  <a:pt x="2226423" y="5203305"/>
                </a:cubicBezTo>
                <a:cubicBezTo>
                  <a:pt x="2856885" y="5242832"/>
                  <a:pt x="3469849" y="5428509"/>
                  <a:pt x="4089522" y="5558217"/>
                </a:cubicBezTo>
                <a:cubicBezTo>
                  <a:pt x="4709204" y="5687925"/>
                  <a:pt x="5358727" y="5760599"/>
                  <a:pt x="5966117" y="5576548"/>
                </a:cubicBezTo>
                <a:cubicBezTo>
                  <a:pt x="6080136" y="5542003"/>
                  <a:pt x="6193662" y="5497537"/>
                  <a:pt x="6288311" y="5421620"/>
                </a:cubicBezTo>
                <a:cubicBezTo>
                  <a:pt x="6400352" y="5331756"/>
                  <a:pt x="6479377" y="5203270"/>
                  <a:pt x="6583742" y="5103493"/>
                </a:cubicBezTo>
                <a:cubicBezTo>
                  <a:pt x="6801747" y="4895073"/>
                  <a:pt x="7110691" y="4828269"/>
                  <a:pt x="7344391" y="4640069"/>
                </a:cubicBezTo>
                <a:cubicBezTo>
                  <a:pt x="7651761" y="4392553"/>
                  <a:pt x="7789079" y="3957742"/>
                  <a:pt x="7770264" y="3548179"/>
                </a:cubicBezTo>
                <a:close/>
              </a:path>
            </a:pathLst>
          </a:custGeom>
          <a:solidFill>
            <a:schemeClr val="accent1">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grpSp>
        <p:nvGrpSpPr>
          <p:cNvPr id="37" name="Google Shape;37;p6"/>
          <p:cNvGrpSpPr/>
          <p:nvPr/>
        </p:nvGrpSpPr>
        <p:grpSpPr>
          <a:xfrm rot="-1800069">
            <a:off x="-662921" y="-377868"/>
            <a:ext cx="4532642" cy="3226635"/>
            <a:chOff x="11441023" y="7688998"/>
            <a:chExt cx="1494001" cy="1063529"/>
          </a:xfrm>
        </p:grpSpPr>
        <p:sp>
          <p:nvSpPr>
            <p:cNvPr id="38" name="Google Shape;38;p6"/>
            <p:cNvSpPr/>
            <p:nvPr/>
          </p:nvSpPr>
          <p:spPr>
            <a:xfrm>
              <a:off x="11441023" y="7688998"/>
              <a:ext cx="1494001" cy="1063529"/>
            </a:xfrm>
            <a:custGeom>
              <a:rect b="b" l="l" r="r" t="t"/>
              <a:pathLst>
                <a:path extrusionOk="0" h="1063529" w="1494001">
                  <a:moveTo>
                    <a:pt x="1494002" y="214135"/>
                  </a:moveTo>
                  <a:cubicBezTo>
                    <a:pt x="1297520" y="107460"/>
                    <a:pt x="1075942" y="-8738"/>
                    <a:pt x="845950" y="519"/>
                  </a:cubicBezTo>
                  <a:cubicBezTo>
                    <a:pt x="746543" y="4520"/>
                    <a:pt x="618895" y="38168"/>
                    <a:pt x="551226" y="116714"/>
                  </a:cubicBezTo>
                  <a:cubicBezTo>
                    <a:pt x="473387" y="207065"/>
                    <a:pt x="469584" y="368051"/>
                    <a:pt x="509362" y="473930"/>
                  </a:cubicBezTo>
                  <a:cubicBezTo>
                    <a:pt x="524702" y="514759"/>
                    <a:pt x="547795" y="553993"/>
                    <a:pt x="582704" y="580015"/>
                  </a:cubicBezTo>
                  <a:cubicBezTo>
                    <a:pt x="617614" y="606037"/>
                    <a:pt x="665821" y="616752"/>
                    <a:pt x="705771" y="599511"/>
                  </a:cubicBezTo>
                  <a:cubicBezTo>
                    <a:pt x="719887" y="593418"/>
                    <a:pt x="732810" y="583836"/>
                    <a:pt x="741059" y="570827"/>
                  </a:cubicBezTo>
                  <a:cubicBezTo>
                    <a:pt x="752936" y="552096"/>
                    <a:pt x="754005" y="528368"/>
                    <a:pt x="750949" y="506381"/>
                  </a:cubicBezTo>
                  <a:cubicBezTo>
                    <a:pt x="740514" y="431319"/>
                    <a:pt x="682589" y="365092"/>
                    <a:pt x="609764" y="344963"/>
                  </a:cubicBezTo>
                  <a:cubicBezTo>
                    <a:pt x="426336" y="294263"/>
                    <a:pt x="237797" y="486604"/>
                    <a:pt x="171522" y="641055"/>
                  </a:cubicBezTo>
                  <a:cubicBezTo>
                    <a:pt x="144529" y="703961"/>
                    <a:pt x="129344" y="771419"/>
                    <a:pt x="119968" y="839258"/>
                  </a:cubicBezTo>
                  <a:cubicBezTo>
                    <a:pt x="109636" y="914015"/>
                    <a:pt x="112494" y="988482"/>
                    <a:pt x="112255" y="1063530"/>
                  </a:cubicBezTo>
                  <a:cubicBezTo>
                    <a:pt x="112255" y="1063530"/>
                    <a:pt x="42035" y="1035087"/>
                    <a:pt x="0" y="987334"/>
                  </a:cubicBezTo>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39" name="Google Shape;39;p6"/>
            <p:cNvSpPr/>
            <p:nvPr/>
          </p:nvSpPr>
          <p:spPr>
            <a:xfrm>
              <a:off x="11553278" y="8631091"/>
              <a:ext cx="79485" cy="121436"/>
            </a:xfrm>
            <a:custGeom>
              <a:rect b="b" l="l" r="r" t="t"/>
              <a:pathLst>
                <a:path extrusionOk="0" h="121436" w="79485">
                  <a:moveTo>
                    <a:pt x="79486" y="0"/>
                  </a:moveTo>
                  <a:cubicBezTo>
                    <a:pt x="79486" y="0"/>
                    <a:pt x="46502" y="78052"/>
                    <a:pt x="0" y="121436"/>
                  </a:cubicBezTo>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grpSp>
      <p:sp>
        <p:nvSpPr>
          <p:cNvPr id="40" name="Google Shape;40;p6"/>
          <p:cNvSpPr txBox="1"/>
          <p:nvPr/>
        </p:nvSpPr>
        <p:spPr>
          <a:xfrm>
            <a:off x="12532751" y="9279800"/>
            <a:ext cx="5538600" cy="117600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None/>
            </a:pPr>
            <a:r>
              <a:rPr lang="en-US" sz="3200">
                <a:solidFill>
                  <a:schemeClr val="dk1"/>
                </a:solidFill>
                <a:latin typeface="Montserrat Light"/>
                <a:ea typeface="Montserrat Light"/>
                <a:cs typeface="Montserrat Light"/>
                <a:sym typeface="Montserrat Light"/>
              </a:rPr>
              <a:t>‘23/’24</a:t>
            </a:r>
            <a:endParaRPr sz="3200">
              <a:solidFill>
                <a:schemeClr val="dk1"/>
              </a:solidFill>
              <a:latin typeface="Montserrat Light"/>
              <a:ea typeface="Montserrat Light"/>
              <a:cs typeface="Montserrat Light"/>
              <a:sym typeface="Montserrat Light"/>
            </a:endParaRPr>
          </a:p>
          <a:p>
            <a:pPr indent="0" lvl="0" marL="0" marR="0" rtl="0" algn="ctr">
              <a:lnSpc>
                <a:spcPct val="120000"/>
              </a:lnSpc>
              <a:spcBef>
                <a:spcPts val="0"/>
              </a:spcBef>
              <a:spcAft>
                <a:spcPts val="0"/>
              </a:spcAft>
              <a:buNone/>
            </a:pPr>
            <a:r>
              <a:rPr lang="en-US" sz="3200">
                <a:solidFill>
                  <a:schemeClr val="dk1"/>
                </a:solidFill>
                <a:latin typeface="Montserrat Light"/>
                <a:ea typeface="Montserrat Light"/>
                <a:cs typeface="Montserrat Light"/>
                <a:sym typeface="Montserrat Light"/>
              </a:rPr>
              <a:t>Miami, FL</a:t>
            </a:r>
            <a:endParaRPr sz="3200">
              <a:solidFill>
                <a:schemeClr val="dk1"/>
              </a:solidFill>
              <a:latin typeface="Montserrat Light"/>
              <a:ea typeface="Montserrat Light"/>
              <a:cs typeface="Montserrat Light"/>
              <a:sym typeface="Montserrat Light"/>
            </a:endParaRPr>
          </a:p>
        </p:txBody>
      </p:sp>
      <p:sp>
        <p:nvSpPr>
          <p:cNvPr id="41" name="Google Shape;41;p6"/>
          <p:cNvSpPr txBox="1"/>
          <p:nvPr/>
        </p:nvSpPr>
        <p:spPr>
          <a:xfrm>
            <a:off x="12456562" y="8138817"/>
            <a:ext cx="6273000" cy="8310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4800">
                <a:solidFill>
                  <a:schemeClr val="accent4"/>
                </a:solidFill>
                <a:latin typeface="Playfair Display"/>
                <a:ea typeface="Playfair Display"/>
                <a:cs typeface="Playfair Display"/>
                <a:sym typeface="Playfair Display"/>
              </a:rPr>
              <a:t>Francis Santiago</a:t>
            </a:r>
            <a:endParaRPr/>
          </a:p>
        </p:txBody>
      </p:sp>
      <p:sp>
        <p:nvSpPr>
          <p:cNvPr id="42" name="Google Shape;42;p6"/>
          <p:cNvSpPr txBox="1"/>
          <p:nvPr/>
        </p:nvSpPr>
        <p:spPr>
          <a:xfrm>
            <a:off x="6569500" y="9279800"/>
            <a:ext cx="5784000" cy="117600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None/>
            </a:pPr>
            <a:r>
              <a:rPr lang="en-US" sz="3200">
                <a:solidFill>
                  <a:schemeClr val="dk1"/>
                </a:solidFill>
                <a:latin typeface="Montserrat Light"/>
                <a:ea typeface="Montserrat Light"/>
                <a:cs typeface="Montserrat Light"/>
                <a:sym typeface="Montserrat Light"/>
              </a:rPr>
              <a:t>‘25</a:t>
            </a:r>
            <a:endParaRPr sz="3200">
              <a:solidFill>
                <a:schemeClr val="dk1"/>
              </a:solidFill>
              <a:latin typeface="Montserrat Light"/>
              <a:ea typeface="Montserrat Light"/>
              <a:cs typeface="Montserrat Light"/>
              <a:sym typeface="Montserrat Light"/>
            </a:endParaRPr>
          </a:p>
          <a:p>
            <a:pPr indent="0" lvl="0" marL="0" marR="0" rtl="0" algn="ctr">
              <a:lnSpc>
                <a:spcPct val="120000"/>
              </a:lnSpc>
              <a:spcBef>
                <a:spcPts val="0"/>
              </a:spcBef>
              <a:spcAft>
                <a:spcPts val="0"/>
              </a:spcAft>
              <a:buNone/>
            </a:pPr>
            <a:r>
              <a:rPr lang="en-US" sz="3200">
                <a:solidFill>
                  <a:schemeClr val="dk1"/>
                </a:solidFill>
                <a:latin typeface="Montserrat Light"/>
                <a:ea typeface="Montserrat Light"/>
                <a:cs typeface="Montserrat Light"/>
                <a:sym typeface="Montserrat Light"/>
              </a:rPr>
              <a:t>Suzhou, China</a:t>
            </a:r>
            <a:endParaRPr sz="3200">
              <a:solidFill>
                <a:schemeClr val="dk1"/>
              </a:solidFill>
              <a:latin typeface="Montserrat Light"/>
              <a:ea typeface="Montserrat Light"/>
              <a:cs typeface="Montserrat Light"/>
              <a:sym typeface="Montserrat Light"/>
            </a:endParaRPr>
          </a:p>
        </p:txBody>
      </p:sp>
      <p:sp>
        <p:nvSpPr>
          <p:cNvPr id="43" name="Google Shape;43;p6"/>
          <p:cNvSpPr txBox="1"/>
          <p:nvPr/>
        </p:nvSpPr>
        <p:spPr>
          <a:xfrm>
            <a:off x="6441326" y="8138817"/>
            <a:ext cx="6273000" cy="8310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4800">
                <a:solidFill>
                  <a:srgbClr val="DCF6F5"/>
                </a:solidFill>
                <a:latin typeface="Playfair Display"/>
                <a:ea typeface="Playfair Display"/>
                <a:cs typeface="Playfair Display"/>
                <a:sym typeface="Playfair Display"/>
              </a:rPr>
              <a:t>Charlotte Zhu</a:t>
            </a:r>
            <a:endParaRPr>
              <a:solidFill>
                <a:srgbClr val="DCF6F5"/>
              </a:solidFill>
            </a:endParaRPr>
          </a:p>
        </p:txBody>
      </p:sp>
      <p:sp>
        <p:nvSpPr>
          <p:cNvPr id="44" name="Google Shape;44;p6"/>
          <p:cNvSpPr txBox="1"/>
          <p:nvPr/>
        </p:nvSpPr>
        <p:spPr>
          <a:xfrm>
            <a:off x="591099" y="9279800"/>
            <a:ext cx="5538600" cy="117600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None/>
            </a:pPr>
            <a:r>
              <a:rPr lang="en-US" sz="3200">
                <a:solidFill>
                  <a:schemeClr val="dk1"/>
                </a:solidFill>
                <a:latin typeface="Montserrat Light"/>
                <a:ea typeface="Montserrat Light"/>
                <a:cs typeface="Montserrat Light"/>
                <a:sym typeface="Montserrat Light"/>
              </a:rPr>
              <a:t>‘25</a:t>
            </a:r>
            <a:endParaRPr sz="3200">
              <a:solidFill>
                <a:schemeClr val="dk1"/>
              </a:solidFill>
              <a:latin typeface="Montserrat Light"/>
              <a:ea typeface="Montserrat Light"/>
              <a:cs typeface="Montserrat Light"/>
              <a:sym typeface="Montserrat Light"/>
            </a:endParaRPr>
          </a:p>
          <a:p>
            <a:pPr indent="0" lvl="0" marL="0" marR="0" rtl="0" algn="ctr">
              <a:lnSpc>
                <a:spcPct val="120000"/>
              </a:lnSpc>
              <a:spcBef>
                <a:spcPts val="0"/>
              </a:spcBef>
              <a:spcAft>
                <a:spcPts val="0"/>
              </a:spcAft>
              <a:buNone/>
            </a:pPr>
            <a:r>
              <a:rPr lang="en-US" sz="3200">
                <a:solidFill>
                  <a:schemeClr val="dk1"/>
                </a:solidFill>
                <a:latin typeface="Montserrat Light"/>
                <a:ea typeface="Montserrat Light"/>
                <a:cs typeface="Montserrat Light"/>
                <a:sym typeface="Montserrat Light"/>
              </a:rPr>
              <a:t>Boston, MA</a:t>
            </a:r>
            <a:endParaRPr sz="3200">
              <a:solidFill>
                <a:schemeClr val="dk1"/>
              </a:solidFill>
              <a:latin typeface="Montserrat Light"/>
              <a:ea typeface="Montserrat Light"/>
              <a:cs typeface="Montserrat Light"/>
              <a:sym typeface="Montserrat Light"/>
            </a:endParaRPr>
          </a:p>
        </p:txBody>
      </p:sp>
      <p:sp>
        <p:nvSpPr>
          <p:cNvPr id="45" name="Google Shape;45;p6"/>
          <p:cNvSpPr txBox="1"/>
          <p:nvPr/>
        </p:nvSpPr>
        <p:spPr>
          <a:xfrm>
            <a:off x="390189" y="8138817"/>
            <a:ext cx="6273000" cy="8310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4800">
                <a:solidFill>
                  <a:schemeClr val="dk2"/>
                </a:solidFill>
                <a:latin typeface="Playfair Display"/>
                <a:ea typeface="Playfair Display"/>
                <a:cs typeface="Playfair Display"/>
                <a:sym typeface="Playfair Display"/>
              </a:rPr>
              <a:t>Allen Naliath</a:t>
            </a:r>
            <a:endParaRPr>
              <a:solidFill>
                <a:schemeClr val="dk2"/>
              </a:solidFill>
            </a:endParaRPr>
          </a:p>
        </p:txBody>
      </p:sp>
      <p:sp>
        <p:nvSpPr>
          <p:cNvPr id="46" name="Google Shape;46;p6"/>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lang="en-US" sz="8000">
                <a:solidFill>
                  <a:schemeClr val="dk2"/>
                </a:solidFill>
                <a:latin typeface="Playfair Display ExtraBold"/>
                <a:ea typeface="Playfair Display ExtraBold"/>
                <a:cs typeface="Playfair Display ExtraBold"/>
                <a:sym typeface="Playfair Display ExtraBold"/>
              </a:rPr>
              <a:t>Meet  Our Team</a:t>
            </a:r>
            <a:endParaRPr/>
          </a:p>
        </p:txBody>
      </p:sp>
      <p:sp>
        <p:nvSpPr>
          <p:cNvPr id="47" name="Google Shape;47;p6"/>
          <p:cNvSpPr txBox="1"/>
          <p:nvPr/>
        </p:nvSpPr>
        <p:spPr>
          <a:xfrm>
            <a:off x="18881951" y="9279800"/>
            <a:ext cx="5538600" cy="117600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None/>
            </a:pPr>
            <a:r>
              <a:rPr lang="en-US" sz="3200">
                <a:solidFill>
                  <a:schemeClr val="dk1"/>
                </a:solidFill>
                <a:latin typeface="Montserrat Light"/>
                <a:ea typeface="Montserrat Light"/>
                <a:cs typeface="Montserrat Light"/>
                <a:sym typeface="Montserrat Light"/>
              </a:rPr>
              <a:t>‘23/’24</a:t>
            </a:r>
            <a:endParaRPr sz="3200">
              <a:solidFill>
                <a:schemeClr val="dk1"/>
              </a:solidFill>
              <a:latin typeface="Montserrat Light"/>
              <a:ea typeface="Montserrat Light"/>
              <a:cs typeface="Montserrat Light"/>
              <a:sym typeface="Montserrat Light"/>
            </a:endParaRPr>
          </a:p>
          <a:p>
            <a:pPr indent="0" lvl="0" marL="0" marR="0" rtl="0" algn="ctr">
              <a:lnSpc>
                <a:spcPct val="120000"/>
              </a:lnSpc>
              <a:spcBef>
                <a:spcPts val="0"/>
              </a:spcBef>
              <a:spcAft>
                <a:spcPts val="0"/>
              </a:spcAft>
              <a:buNone/>
            </a:pPr>
            <a:r>
              <a:rPr lang="en-US" sz="3200">
                <a:solidFill>
                  <a:schemeClr val="dk1"/>
                </a:solidFill>
                <a:latin typeface="Montserrat Light"/>
                <a:ea typeface="Montserrat Light"/>
                <a:cs typeface="Montserrat Light"/>
                <a:sym typeface="Montserrat Light"/>
              </a:rPr>
              <a:t>Hong Kong</a:t>
            </a:r>
            <a:endParaRPr sz="3200">
              <a:solidFill>
                <a:schemeClr val="dk1"/>
              </a:solidFill>
              <a:latin typeface="Montserrat Light"/>
              <a:ea typeface="Montserrat Light"/>
              <a:cs typeface="Montserrat Light"/>
              <a:sym typeface="Montserrat Light"/>
            </a:endParaRPr>
          </a:p>
        </p:txBody>
      </p:sp>
      <p:sp>
        <p:nvSpPr>
          <p:cNvPr id="48" name="Google Shape;48;p6"/>
          <p:cNvSpPr txBox="1"/>
          <p:nvPr/>
        </p:nvSpPr>
        <p:spPr>
          <a:xfrm>
            <a:off x="18329701" y="8023355"/>
            <a:ext cx="6273000" cy="8310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4800">
                <a:solidFill>
                  <a:schemeClr val="accent3"/>
                </a:solidFill>
                <a:latin typeface="Playfair Display"/>
                <a:ea typeface="Playfair Display"/>
                <a:cs typeface="Playfair Display"/>
                <a:sym typeface="Playfair Display"/>
              </a:rPr>
              <a:t>Yishu Chen</a:t>
            </a:r>
            <a:endParaRPr/>
          </a:p>
        </p:txBody>
      </p:sp>
      <p:pic>
        <p:nvPicPr>
          <p:cNvPr id="49" name="Google Shape;49;p6"/>
          <p:cNvPicPr preferRelativeResize="0"/>
          <p:nvPr/>
        </p:nvPicPr>
        <p:blipFill rotWithShape="1">
          <a:blip r:embed="rId4">
            <a:alphaModFix/>
          </a:blip>
          <a:srcRect b="4412" l="2489" r="2480" t="4412"/>
          <a:stretch/>
        </p:blipFill>
        <p:spPr>
          <a:xfrm>
            <a:off x="7284100" y="3595825"/>
            <a:ext cx="4354800" cy="4178100"/>
          </a:xfrm>
          <a:prstGeom prst="ellipse">
            <a:avLst/>
          </a:prstGeom>
          <a:noFill/>
          <a:ln>
            <a:noFill/>
          </a:ln>
        </p:spPr>
      </p:pic>
      <p:pic>
        <p:nvPicPr>
          <p:cNvPr id="50" name="Google Shape;50;p6"/>
          <p:cNvPicPr preferRelativeResize="0"/>
          <p:nvPr/>
        </p:nvPicPr>
        <p:blipFill rotWithShape="1">
          <a:blip r:embed="rId5">
            <a:alphaModFix/>
          </a:blip>
          <a:srcRect b="661" l="0" r="0" t="651"/>
          <a:stretch/>
        </p:blipFill>
        <p:spPr>
          <a:xfrm>
            <a:off x="19288800" y="3595825"/>
            <a:ext cx="4354800" cy="4178100"/>
          </a:xfrm>
          <a:prstGeom prst="ellipse">
            <a:avLst/>
          </a:prstGeom>
          <a:noFill/>
          <a:ln>
            <a:noFill/>
          </a:ln>
        </p:spPr>
      </p:pic>
      <p:pic>
        <p:nvPicPr>
          <p:cNvPr id="51" name="Google Shape;51;p6"/>
          <p:cNvPicPr preferRelativeResize="0"/>
          <p:nvPr/>
        </p:nvPicPr>
        <p:blipFill rotWithShape="1">
          <a:blip r:embed="rId6">
            <a:alphaModFix/>
          </a:blip>
          <a:srcRect b="-2214" l="2521" r="29316" t="15716"/>
          <a:stretch/>
        </p:blipFill>
        <p:spPr>
          <a:xfrm>
            <a:off x="13091900" y="3429325"/>
            <a:ext cx="4591500" cy="4511100"/>
          </a:xfrm>
          <a:prstGeom prst="ellipse">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 name="Shape 55"/>
        <p:cNvGrpSpPr/>
        <p:nvPr/>
      </p:nvGrpSpPr>
      <p:grpSpPr>
        <a:xfrm>
          <a:off x="0" y="0"/>
          <a:ext cx="0" cy="0"/>
          <a:chOff x="0" y="0"/>
          <a:chExt cx="0" cy="0"/>
        </a:xfrm>
      </p:grpSpPr>
      <p:sp>
        <p:nvSpPr>
          <p:cNvPr id="56" name="Google Shape;56;p7"/>
          <p:cNvSpPr/>
          <p:nvPr/>
        </p:nvSpPr>
        <p:spPr>
          <a:xfrm rot="-5400000">
            <a:off x="6780419" y="-6664794"/>
            <a:ext cx="10997325" cy="28963314"/>
          </a:xfrm>
          <a:custGeom>
            <a:rect b="b" l="l" r="r" t="t"/>
            <a:pathLst>
              <a:path extrusionOk="0" h="5687445" w="7771961">
                <a:moveTo>
                  <a:pt x="7770264" y="3548179"/>
                </a:moveTo>
                <a:cubicBezTo>
                  <a:pt x="7751457" y="3138616"/>
                  <a:pt x="7596299" y="2749652"/>
                  <a:pt x="7410166" y="2390557"/>
                </a:cubicBezTo>
                <a:cubicBezTo>
                  <a:pt x="7219786" y="2023280"/>
                  <a:pt x="6987616" y="1651540"/>
                  <a:pt x="6984750" y="1232152"/>
                </a:cubicBezTo>
                <a:cubicBezTo>
                  <a:pt x="6983291" y="1018749"/>
                  <a:pt x="7041557" y="796562"/>
                  <a:pt x="6970094" y="597150"/>
                </a:cubicBezTo>
                <a:cubicBezTo>
                  <a:pt x="6876991" y="337321"/>
                  <a:pt x="6600992" y="214213"/>
                  <a:pt x="6347721" y="145344"/>
                </a:cubicBezTo>
                <a:cubicBezTo>
                  <a:pt x="5036577" y="-211203"/>
                  <a:pt x="3646768" y="139421"/>
                  <a:pt x="2379225" y="643734"/>
                </a:cubicBezTo>
                <a:cubicBezTo>
                  <a:pt x="1951523" y="813900"/>
                  <a:pt x="1523505" y="1003336"/>
                  <a:pt x="1073646" y="1076301"/>
                </a:cubicBezTo>
                <a:cubicBezTo>
                  <a:pt x="980281" y="1091442"/>
                  <a:pt x="892498" y="1132569"/>
                  <a:pt x="817683" y="1193872"/>
                </a:cubicBezTo>
                <a:cubicBezTo>
                  <a:pt x="677639" y="1308623"/>
                  <a:pt x="452811" y="1500372"/>
                  <a:pt x="323960" y="1649483"/>
                </a:cubicBezTo>
                <a:cubicBezTo>
                  <a:pt x="221670" y="1767872"/>
                  <a:pt x="116857" y="1890576"/>
                  <a:pt x="65791" y="2041919"/>
                </a:cubicBezTo>
                <a:cubicBezTo>
                  <a:pt x="23860" y="2166196"/>
                  <a:pt x="21276" y="2300992"/>
                  <a:pt x="19148" y="2433002"/>
                </a:cubicBezTo>
                <a:cubicBezTo>
                  <a:pt x="13327" y="2794083"/>
                  <a:pt x="7507" y="3155164"/>
                  <a:pt x="1686" y="3516245"/>
                </a:cubicBezTo>
                <a:cubicBezTo>
                  <a:pt x="-3914" y="3863678"/>
                  <a:pt x="-4996" y="4230709"/>
                  <a:pt x="158374" y="4531619"/>
                </a:cubicBezTo>
                <a:cubicBezTo>
                  <a:pt x="347312" y="4879624"/>
                  <a:pt x="723605" y="5068896"/>
                  <a:pt x="1095680" y="5138706"/>
                </a:cubicBezTo>
                <a:cubicBezTo>
                  <a:pt x="1467753" y="5208516"/>
                  <a:pt x="1849260" y="5179657"/>
                  <a:pt x="2226423" y="5203305"/>
                </a:cubicBezTo>
                <a:cubicBezTo>
                  <a:pt x="2856885" y="5242832"/>
                  <a:pt x="3469849" y="5428509"/>
                  <a:pt x="4089522" y="5558217"/>
                </a:cubicBezTo>
                <a:cubicBezTo>
                  <a:pt x="4709204" y="5687925"/>
                  <a:pt x="5358727" y="5760599"/>
                  <a:pt x="5966117" y="5576548"/>
                </a:cubicBezTo>
                <a:cubicBezTo>
                  <a:pt x="6080136" y="5542003"/>
                  <a:pt x="6193662" y="5497537"/>
                  <a:pt x="6288311" y="5421620"/>
                </a:cubicBezTo>
                <a:cubicBezTo>
                  <a:pt x="6400352" y="5331756"/>
                  <a:pt x="6479377" y="5203270"/>
                  <a:pt x="6583742" y="5103493"/>
                </a:cubicBezTo>
                <a:cubicBezTo>
                  <a:pt x="6801747" y="4895073"/>
                  <a:pt x="7110691" y="4828269"/>
                  <a:pt x="7344391" y="4640069"/>
                </a:cubicBezTo>
                <a:cubicBezTo>
                  <a:pt x="7651761" y="4392553"/>
                  <a:pt x="7789079" y="3957742"/>
                  <a:pt x="7770264" y="3548179"/>
                </a:cubicBezTo>
                <a:close/>
              </a:path>
            </a:pathLst>
          </a:custGeom>
          <a:solidFill>
            <a:schemeClr val="accent6">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57" name="Google Shape;57;p7"/>
          <p:cNvSpPr/>
          <p:nvPr/>
        </p:nvSpPr>
        <p:spPr>
          <a:xfrm flipH="1" rot="-5400000">
            <a:off x="16521326" y="-5683829"/>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1">
              <a:alpha val="196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58" name="Google Shape;58;p7"/>
          <p:cNvSpPr/>
          <p:nvPr/>
        </p:nvSpPr>
        <p:spPr>
          <a:xfrm>
            <a:off x="-1272410" y="288363"/>
            <a:ext cx="3366046" cy="3439916"/>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59" name="Google Shape;59;p7"/>
          <p:cNvSpPr/>
          <p:nvPr/>
        </p:nvSpPr>
        <p:spPr>
          <a:xfrm>
            <a:off x="-639024" y="1237967"/>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60" name="Google Shape;60;p7"/>
          <p:cNvSpPr/>
          <p:nvPr/>
        </p:nvSpPr>
        <p:spPr>
          <a:xfrm rot="5400000">
            <a:off x="-9357581" y="10142180"/>
            <a:ext cx="14760017" cy="17755231"/>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61" name="Google Shape;61;p7"/>
          <p:cNvSpPr/>
          <p:nvPr/>
        </p:nvSpPr>
        <p:spPr>
          <a:xfrm rot="10800000">
            <a:off x="5036486" y="-967128"/>
            <a:ext cx="8458509" cy="3239050"/>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2">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62" name="Google Shape;62;p7"/>
          <p:cNvSpPr/>
          <p:nvPr/>
        </p:nvSpPr>
        <p:spPr>
          <a:xfrm rot="6299965">
            <a:off x="21265039" y="-5385626"/>
            <a:ext cx="8295857" cy="9979315"/>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494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63" name="Google Shape;63;p7"/>
          <p:cNvSpPr txBox="1"/>
          <p:nvPr/>
        </p:nvSpPr>
        <p:spPr>
          <a:xfrm>
            <a:off x="2107325" y="2712900"/>
            <a:ext cx="20163000" cy="939000"/>
          </a:xfrm>
          <a:prstGeom prst="rect">
            <a:avLst/>
          </a:prstGeom>
          <a:noFill/>
          <a:ln>
            <a:noFill/>
          </a:ln>
        </p:spPr>
        <p:txBody>
          <a:bodyPr anchorCtr="0" anchor="t" bIns="45700" lIns="91425" spcFirstLastPara="1" rIns="91425" wrap="square" tIns="45700">
            <a:spAutoFit/>
          </a:bodyPr>
          <a:lstStyle/>
          <a:p>
            <a:pPr indent="0" lvl="0" marL="457200" marR="0" rtl="0" algn="ctr">
              <a:lnSpc>
                <a:spcPct val="120000"/>
              </a:lnSpc>
              <a:spcBef>
                <a:spcPts val="0"/>
              </a:spcBef>
              <a:spcAft>
                <a:spcPts val="0"/>
              </a:spcAft>
              <a:buNone/>
            </a:pPr>
            <a:r>
              <a:t/>
            </a:r>
            <a:endParaRPr sz="5500">
              <a:solidFill>
                <a:srgbClr val="FFFFFF"/>
              </a:solidFill>
              <a:latin typeface="Montserrat Light"/>
              <a:ea typeface="Montserrat Light"/>
              <a:cs typeface="Montserrat Light"/>
              <a:sym typeface="Montserrat Light"/>
            </a:endParaRPr>
          </a:p>
        </p:txBody>
      </p:sp>
      <p:sp>
        <p:nvSpPr>
          <p:cNvPr id="64" name="Google Shape;64;p7"/>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The</a:t>
            </a:r>
            <a:r>
              <a:rPr lang="en-US" sz="8000">
                <a:solidFill>
                  <a:schemeClr val="dk2"/>
                </a:solidFill>
                <a:latin typeface="Playfair Display ExtraBold"/>
                <a:ea typeface="Playfair Display ExtraBold"/>
                <a:cs typeface="Playfair Display ExtraBold"/>
                <a:sym typeface="Playfair Display ExtraBold"/>
              </a:rPr>
              <a:t> Problem</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 name="Shape 68"/>
        <p:cNvGrpSpPr/>
        <p:nvPr/>
      </p:nvGrpSpPr>
      <p:grpSpPr>
        <a:xfrm>
          <a:off x="0" y="0"/>
          <a:ext cx="0" cy="0"/>
          <a:chOff x="0" y="0"/>
          <a:chExt cx="0" cy="0"/>
        </a:xfrm>
      </p:grpSpPr>
      <p:sp>
        <p:nvSpPr>
          <p:cNvPr id="69" name="Google Shape;69;p8"/>
          <p:cNvSpPr/>
          <p:nvPr/>
        </p:nvSpPr>
        <p:spPr>
          <a:xfrm rot="-5400000">
            <a:off x="6780419" y="-6664794"/>
            <a:ext cx="10997325" cy="28963314"/>
          </a:xfrm>
          <a:custGeom>
            <a:rect b="b" l="l" r="r" t="t"/>
            <a:pathLst>
              <a:path extrusionOk="0" h="5687445" w="7771961">
                <a:moveTo>
                  <a:pt x="7770264" y="3548179"/>
                </a:moveTo>
                <a:cubicBezTo>
                  <a:pt x="7751457" y="3138616"/>
                  <a:pt x="7596299" y="2749652"/>
                  <a:pt x="7410166" y="2390557"/>
                </a:cubicBezTo>
                <a:cubicBezTo>
                  <a:pt x="7219786" y="2023280"/>
                  <a:pt x="6987616" y="1651540"/>
                  <a:pt x="6984750" y="1232152"/>
                </a:cubicBezTo>
                <a:cubicBezTo>
                  <a:pt x="6983291" y="1018749"/>
                  <a:pt x="7041557" y="796562"/>
                  <a:pt x="6970094" y="597150"/>
                </a:cubicBezTo>
                <a:cubicBezTo>
                  <a:pt x="6876991" y="337321"/>
                  <a:pt x="6600992" y="214213"/>
                  <a:pt x="6347721" y="145344"/>
                </a:cubicBezTo>
                <a:cubicBezTo>
                  <a:pt x="5036577" y="-211203"/>
                  <a:pt x="3646768" y="139421"/>
                  <a:pt x="2379225" y="643734"/>
                </a:cubicBezTo>
                <a:cubicBezTo>
                  <a:pt x="1951523" y="813900"/>
                  <a:pt x="1523505" y="1003336"/>
                  <a:pt x="1073646" y="1076301"/>
                </a:cubicBezTo>
                <a:cubicBezTo>
                  <a:pt x="980281" y="1091442"/>
                  <a:pt x="892498" y="1132569"/>
                  <a:pt x="817683" y="1193872"/>
                </a:cubicBezTo>
                <a:cubicBezTo>
                  <a:pt x="677639" y="1308623"/>
                  <a:pt x="452811" y="1500372"/>
                  <a:pt x="323960" y="1649483"/>
                </a:cubicBezTo>
                <a:cubicBezTo>
                  <a:pt x="221670" y="1767872"/>
                  <a:pt x="116857" y="1890576"/>
                  <a:pt x="65791" y="2041919"/>
                </a:cubicBezTo>
                <a:cubicBezTo>
                  <a:pt x="23860" y="2166196"/>
                  <a:pt x="21276" y="2300992"/>
                  <a:pt x="19148" y="2433002"/>
                </a:cubicBezTo>
                <a:cubicBezTo>
                  <a:pt x="13327" y="2794083"/>
                  <a:pt x="7507" y="3155164"/>
                  <a:pt x="1686" y="3516245"/>
                </a:cubicBezTo>
                <a:cubicBezTo>
                  <a:pt x="-3914" y="3863678"/>
                  <a:pt x="-4996" y="4230709"/>
                  <a:pt x="158374" y="4531619"/>
                </a:cubicBezTo>
                <a:cubicBezTo>
                  <a:pt x="347312" y="4879624"/>
                  <a:pt x="723605" y="5068896"/>
                  <a:pt x="1095680" y="5138706"/>
                </a:cubicBezTo>
                <a:cubicBezTo>
                  <a:pt x="1467753" y="5208516"/>
                  <a:pt x="1849260" y="5179657"/>
                  <a:pt x="2226423" y="5203305"/>
                </a:cubicBezTo>
                <a:cubicBezTo>
                  <a:pt x="2856885" y="5242832"/>
                  <a:pt x="3469849" y="5428509"/>
                  <a:pt x="4089522" y="5558217"/>
                </a:cubicBezTo>
                <a:cubicBezTo>
                  <a:pt x="4709204" y="5687925"/>
                  <a:pt x="5358727" y="5760599"/>
                  <a:pt x="5966117" y="5576548"/>
                </a:cubicBezTo>
                <a:cubicBezTo>
                  <a:pt x="6080136" y="5542003"/>
                  <a:pt x="6193662" y="5497537"/>
                  <a:pt x="6288311" y="5421620"/>
                </a:cubicBezTo>
                <a:cubicBezTo>
                  <a:pt x="6400352" y="5331756"/>
                  <a:pt x="6479377" y="5203270"/>
                  <a:pt x="6583742" y="5103493"/>
                </a:cubicBezTo>
                <a:cubicBezTo>
                  <a:pt x="6801747" y="4895073"/>
                  <a:pt x="7110691" y="4828269"/>
                  <a:pt x="7344391" y="4640069"/>
                </a:cubicBezTo>
                <a:cubicBezTo>
                  <a:pt x="7651761" y="4392553"/>
                  <a:pt x="7789079" y="3957742"/>
                  <a:pt x="7770264" y="3548179"/>
                </a:cubicBezTo>
                <a:close/>
              </a:path>
            </a:pathLst>
          </a:custGeom>
          <a:solidFill>
            <a:schemeClr val="accent6">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70" name="Google Shape;70;p8"/>
          <p:cNvSpPr/>
          <p:nvPr/>
        </p:nvSpPr>
        <p:spPr>
          <a:xfrm flipH="1" rot="-5400000">
            <a:off x="16521326" y="-5683829"/>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1">
              <a:alpha val="196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71" name="Google Shape;71;p8"/>
          <p:cNvSpPr/>
          <p:nvPr/>
        </p:nvSpPr>
        <p:spPr>
          <a:xfrm>
            <a:off x="-1272410" y="288363"/>
            <a:ext cx="3366046" cy="3439916"/>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72" name="Google Shape;72;p8"/>
          <p:cNvSpPr/>
          <p:nvPr/>
        </p:nvSpPr>
        <p:spPr>
          <a:xfrm>
            <a:off x="-639024" y="1237967"/>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73" name="Google Shape;73;p8"/>
          <p:cNvSpPr/>
          <p:nvPr/>
        </p:nvSpPr>
        <p:spPr>
          <a:xfrm rot="5400000">
            <a:off x="-9357581" y="10142180"/>
            <a:ext cx="14760017" cy="17755231"/>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74" name="Google Shape;74;p8"/>
          <p:cNvSpPr/>
          <p:nvPr/>
        </p:nvSpPr>
        <p:spPr>
          <a:xfrm rot="10800000">
            <a:off x="5036486" y="-967128"/>
            <a:ext cx="8458509" cy="3239050"/>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2">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75" name="Google Shape;75;p8"/>
          <p:cNvSpPr/>
          <p:nvPr/>
        </p:nvSpPr>
        <p:spPr>
          <a:xfrm rot="6299965">
            <a:off x="21265039" y="-5385626"/>
            <a:ext cx="8295857" cy="9979315"/>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494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76" name="Google Shape;76;p8"/>
          <p:cNvSpPr txBox="1"/>
          <p:nvPr/>
        </p:nvSpPr>
        <p:spPr>
          <a:xfrm>
            <a:off x="2107325" y="2712900"/>
            <a:ext cx="20163000" cy="939000"/>
          </a:xfrm>
          <a:prstGeom prst="rect">
            <a:avLst/>
          </a:prstGeom>
          <a:noFill/>
          <a:ln>
            <a:noFill/>
          </a:ln>
        </p:spPr>
        <p:txBody>
          <a:bodyPr anchorCtr="0" anchor="t" bIns="45700" lIns="91425" spcFirstLastPara="1" rIns="91425" wrap="square" tIns="45700">
            <a:spAutoFit/>
          </a:bodyPr>
          <a:lstStyle/>
          <a:p>
            <a:pPr indent="0" lvl="0" marL="457200" marR="0" rtl="0" algn="ctr">
              <a:lnSpc>
                <a:spcPct val="120000"/>
              </a:lnSpc>
              <a:spcBef>
                <a:spcPts val="0"/>
              </a:spcBef>
              <a:spcAft>
                <a:spcPts val="0"/>
              </a:spcAft>
              <a:buNone/>
            </a:pPr>
            <a:r>
              <a:t/>
            </a:r>
            <a:endParaRPr sz="5500">
              <a:solidFill>
                <a:srgbClr val="FFFFFF"/>
              </a:solidFill>
              <a:latin typeface="Montserrat Light"/>
              <a:ea typeface="Montserrat Light"/>
              <a:cs typeface="Montserrat Light"/>
              <a:sym typeface="Montserrat Light"/>
            </a:endParaRPr>
          </a:p>
        </p:txBody>
      </p:sp>
      <p:sp>
        <p:nvSpPr>
          <p:cNvPr id="77" name="Google Shape;77;p8"/>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The Problem</a:t>
            </a:r>
            <a:endParaRPr/>
          </a:p>
        </p:txBody>
      </p:sp>
      <p:sp>
        <p:nvSpPr>
          <p:cNvPr id="78" name="Google Shape;78;p8"/>
          <p:cNvSpPr txBox="1"/>
          <p:nvPr/>
        </p:nvSpPr>
        <p:spPr>
          <a:xfrm>
            <a:off x="1793375" y="3575875"/>
            <a:ext cx="21336000" cy="297060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None/>
            </a:pPr>
            <a:r>
              <a:rPr lang="en-US" sz="5500">
                <a:solidFill>
                  <a:schemeClr val="lt1"/>
                </a:solidFill>
                <a:latin typeface="Montserrat Light"/>
                <a:ea typeface="Montserrat Light"/>
                <a:cs typeface="Montserrat Light"/>
                <a:sym typeface="Montserrat Light"/>
              </a:rPr>
              <a:t>We realized that people often associate sports with a </a:t>
            </a:r>
            <a:r>
              <a:rPr b="1" lang="en-US" sz="5500">
                <a:solidFill>
                  <a:schemeClr val="lt1"/>
                </a:solidFill>
                <a:latin typeface="Montserrat"/>
                <a:ea typeface="Montserrat"/>
                <a:cs typeface="Montserrat"/>
                <a:sym typeface="Montserrat"/>
              </a:rPr>
              <a:t>social watching experience</a:t>
            </a:r>
            <a:r>
              <a:rPr lang="en-US" sz="5500">
                <a:solidFill>
                  <a:schemeClr val="lt1"/>
                </a:solidFill>
                <a:latin typeface="Montserrat Light"/>
                <a:ea typeface="Montserrat Light"/>
                <a:cs typeface="Montserrat Light"/>
                <a:sym typeface="Montserrat Light"/>
              </a:rPr>
              <a:t>, but not other types of video content. </a:t>
            </a:r>
            <a:endParaRPr sz="55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t/>
            </a:r>
            <a:endParaRPr sz="5500">
              <a:solidFill>
                <a:srgbClr val="FFFFFF"/>
              </a:solidFill>
              <a:latin typeface="Montserrat Light"/>
              <a:ea typeface="Montserrat Light"/>
              <a:cs typeface="Montserrat Light"/>
              <a:sym typeface="Montserrat Light"/>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9"/>
          <p:cNvSpPr/>
          <p:nvPr/>
        </p:nvSpPr>
        <p:spPr>
          <a:xfrm rot="-5400000">
            <a:off x="6780419" y="-6664794"/>
            <a:ext cx="10997325" cy="28963314"/>
          </a:xfrm>
          <a:custGeom>
            <a:rect b="b" l="l" r="r" t="t"/>
            <a:pathLst>
              <a:path extrusionOk="0" h="5687445" w="7771961">
                <a:moveTo>
                  <a:pt x="7770264" y="3548179"/>
                </a:moveTo>
                <a:cubicBezTo>
                  <a:pt x="7751457" y="3138616"/>
                  <a:pt x="7596299" y="2749652"/>
                  <a:pt x="7410166" y="2390557"/>
                </a:cubicBezTo>
                <a:cubicBezTo>
                  <a:pt x="7219786" y="2023280"/>
                  <a:pt x="6987616" y="1651540"/>
                  <a:pt x="6984750" y="1232152"/>
                </a:cubicBezTo>
                <a:cubicBezTo>
                  <a:pt x="6983291" y="1018749"/>
                  <a:pt x="7041557" y="796562"/>
                  <a:pt x="6970094" y="597150"/>
                </a:cubicBezTo>
                <a:cubicBezTo>
                  <a:pt x="6876991" y="337321"/>
                  <a:pt x="6600992" y="214213"/>
                  <a:pt x="6347721" y="145344"/>
                </a:cubicBezTo>
                <a:cubicBezTo>
                  <a:pt x="5036577" y="-211203"/>
                  <a:pt x="3646768" y="139421"/>
                  <a:pt x="2379225" y="643734"/>
                </a:cubicBezTo>
                <a:cubicBezTo>
                  <a:pt x="1951523" y="813900"/>
                  <a:pt x="1523505" y="1003336"/>
                  <a:pt x="1073646" y="1076301"/>
                </a:cubicBezTo>
                <a:cubicBezTo>
                  <a:pt x="980281" y="1091442"/>
                  <a:pt x="892498" y="1132569"/>
                  <a:pt x="817683" y="1193872"/>
                </a:cubicBezTo>
                <a:cubicBezTo>
                  <a:pt x="677639" y="1308623"/>
                  <a:pt x="452811" y="1500372"/>
                  <a:pt x="323960" y="1649483"/>
                </a:cubicBezTo>
                <a:cubicBezTo>
                  <a:pt x="221670" y="1767872"/>
                  <a:pt x="116857" y="1890576"/>
                  <a:pt x="65791" y="2041919"/>
                </a:cubicBezTo>
                <a:cubicBezTo>
                  <a:pt x="23860" y="2166196"/>
                  <a:pt x="21276" y="2300992"/>
                  <a:pt x="19148" y="2433002"/>
                </a:cubicBezTo>
                <a:cubicBezTo>
                  <a:pt x="13327" y="2794083"/>
                  <a:pt x="7507" y="3155164"/>
                  <a:pt x="1686" y="3516245"/>
                </a:cubicBezTo>
                <a:cubicBezTo>
                  <a:pt x="-3914" y="3863678"/>
                  <a:pt x="-4996" y="4230709"/>
                  <a:pt x="158374" y="4531619"/>
                </a:cubicBezTo>
                <a:cubicBezTo>
                  <a:pt x="347312" y="4879624"/>
                  <a:pt x="723605" y="5068896"/>
                  <a:pt x="1095680" y="5138706"/>
                </a:cubicBezTo>
                <a:cubicBezTo>
                  <a:pt x="1467753" y="5208516"/>
                  <a:pt x="1849260" y="5179657"/>
                  <a:pt x="2226423" y="5203305"/>
                </a:cubicBezTo>
                <a:cubicBezTo>
                  <a:pt x="2856885" y="5242832"/>
                  <a:pt x="3469849" y="5428509"/>
                  <a:pt x="4089522" y="5558217"/>
                </a:cubicBezTo>
                <a:cubicBezTo>
                  <a:pt x="4709204" y="5687925"/>
                  <a:pt x="5358727" y="5760599"/>
                  <a:pt x="5966117" y="5576548"/>
                </a:cubicBezTo>
                <a:cubicBezTo>
                  <a:pt x="6080136" y="5542003"/>
                  <a:pt x="6193662" y="5497537"/>
                  <a:pt x="6288311" y="5421620"/>
                </a:cubicBezTo>
                <a:cubicBezTo>
                  <a:pt x="6400352" y="5331756"/>
                  <a:pt x="6479377" y="5203270"/>
                  <a:pt x="6583742" y="5103493"/>
                </a:cubicBezTo>
                <a:cubicBezTo>
                  <a:pt x="6801747" y="4895073"/>
                  <a:pt x="7110691" y="4828269"/>
                  <a:pt x="7344391" y="4640069"/>
                </a:cubicBezTo>
                <a:cubicBezTo>
                  <a:pt x="7651761" y="4392553"/>
                  <a:pt x="7789079" y="3957742"/>
                  <a:pt x="7770264" y="3548179"/>
                </a:cubicBezTo>
                <a:close/>
              </a:path>
            </a:pathLst>
          </a:custGeom>
          <a:solidFill>
            <a:schemeClr val="accent6">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84" name="Google Shape;84;p9"/>
          <p:cNvSpPr/>
          <p:nvPr/>
        </p:nvSpPr>
        <p:spPr>
          <a:xfrm flipH="1" rot="-5400000">
            <a:off x="16521326" y="-5683829"/>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1">
              <a:alpha val="196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85" name="Google Shape;85;p9"/>
          <p:cNvSpPr/>
          <p:nvPr/>
        </p:nvSpPr>
        <p:spPr>
          <a:xfrm>
            <a:off x="-1272410" y="288363"/>
            <a:ext cx="3366046" cy="3439916"/>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86" name="Google Shape;86;p9"/>
          <p:cNvSpPr/>
          <p:nvPr/>
        </p:nvSpPr>
        <p:spPr>
          <a:xfrm>
            <a:off x="-639024" y="1237967"/>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87" name="Google Shape;87;p9"/>
          <p:cNvSpPr/>
          <p:nvPr/>
        </p:nvSpPr>
        <p:spPr>
          <a:xfrm rot="5400000">
            <a:off x="-9357581" y="10142180"/>
            <a:ext cx="14760017" cy="17755231"/>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88" name="Google Shape;88;p9"/>
          <p:cNvSpPr/>
          <p:nvPr/>
        </p:nvSpPr>
        <p:spPr>
          <a:xfrm rot="10800000">
            <a:off x="5036486" y="-967128"/>
            <a:ext cx="8458509" cy="3239050"/>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2">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89" name="Google Shape;89;p9"/>
          <p:cNvSpPr/>
          <p:nvPr/>
        </p:nvSpPr>
        <p:spPr>
          <a:xfrm rot="6299965">
            <a:off x="21265039" y="-5385626"/>
            <a:ext cx="8295857" cy="9979315"/>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494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90" name="Google Shape;90;p9"/>
          <p:cNvSpPr txBox="1"/>
          <p:nvPr/>
        </p:nvSpPr>
        <p:spPr>
          <a:xfrm>
            <a:off x="2107325" y="2712900"/>
            <a:ext cx="20163000" cy="939000"/>
          </a:xfrm>
          <a:prstGeom prst="rect">
            <a:avLst/>
          </a:prstGeom>
          <a:noFill/>
          <a:ln>
            <a:noFill/>
          </a:ln>
        </p:spPr>
        <p:txBody>
          <a:bodyPr anchorCtr="0" anchor="t" bIns="45700" lIns="91425" spcFirstLastPara="1" rIns="91425" wrap="square" tIns="45700">
            <a:spAutoFit/>
          </a:bodyPr>
          <a:lstStyle/>
          <a:p>
            <a:pPr indent="0" lvl="0" marL="457200" marR="0" rtl="0" algn="ctr">
              <a:lnSpc>
                <a:spcPct val="120000"/>
              </a:lnSpc>
              <a:spcBef>
                <a:spcPts val="0"/>
              </a:spcBef>
              <a:spcAft>
                <a:spcPts val="0"/>
              </a:spcAft>
              <a:buNone/>
            </a:pPr>
            <a:r>
              <a:t/>
            </a:r>
            <a:endParaRPr sz="5500">
              <a:solidFill>
                <a:srgbClr val="FFFFFF"/>
              </a:solidFill>
              <a:latin typeface="Montserrat Light"/>
              <a:ea typeface="Montserrat Light"/>
              <a:cs typeface="Montserrat Light"/>
              <a:sym typeface="Montserrat Light"/>
            </a:endParaRPr>
          </a:p>
        </p:txBody>
      </p:sp>
      <p:sp>
        <p:nvSpPr>
          <p:cNvPr id="91" name="Google Shape;91;p9"/>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The Problem</a:t>
            </a:r>
            <a:endParaRPr/>
          </a:p>
        </p:txBody>
      </p:sp>
      <p:sp>
        <p:nvSpPr>
          <p:cNvPr id="92" name="Google Shape;92;p9"/>
          <p:cNvSpPr txBox="1"/>
          <p:nvPr/>
        </p:nvSpPr>
        <p:spPr>
          <a:xfrm>
            <a:off x="1793375" y="3575875"/>
            <a:ext cx="21336000" cy="601830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None/>
            </a:pPr>
            <a:r>
              <a:rPr lang="en-US" sz="5500">
                <a:solidFill>
                  <a:schemeClr val="lt1"/>
                </a:solidFill>
                <a:latin typeface="Montserrat Light"/>
                <a:ea typeface="Montserrat Light"/>
                <a:cs typeface="Montserrat Light"/>
                <a:sym typeface="Montserrat Light"/>
              </a:rPr>
              <a:t>We realized that people often associate sports with a </a:t>
            </a:r>
            <a:r>
              <a:rPr b="1" lang="en-US" sz="5500">
                <a:solidFill>
                  <a:schemeClr val="lt1"/>
                </a:solidFill>
                <a:latin typeface="Montserrat"/>
                <a:ea typeface="Montserrat"/>
                <a:cs typeface="Montserrat"/>
                <a:sym typeface="Montserrat"/>
              </a:rPr>
              <a:t>social watching experience</a:t>
            </a:r>
            <a:r>
              <a:rPr lang="en-US" sz="5500">
                <a:solidFill>
                  <a:schemeClr val="lt1"/>
                </a:solidFill>
                <a:latin typeface="Montserrat Light"/>
                <a:ea typeface="Montserrat Light"/>
                <a:cs typeface="Montserrat Light"/>
                <a:sym typeface="Montserrat Light"/>
              </a:rPr>
              <a:t>, but not other types of video content. </a:t>
            </a:r>
            <a:endParaRPr sz="5500">
              <a:solidFill>
                <a:schemeClr val="lt1"/>
              </a:solidFill>
              <a:latin typeface="Montserrat Light"/>
              <a:ea typeface="Montserrat Light"/>
              <a:cs typeface="Montserrat Light"/>
              <a:sym typeface="Montserrat Light"/>
            </a:endParaRPr>
          </a:p>
          <a:p>
            <a:pPr indent="0" lvl="0" marL="0" marR="0" rtl="0" algn="ctr">
              <a:lnSpc>
                <a:spcPct val="120000"/>
              </a:lnSpc>
              <a:spcBef>
                <a:spcPts val="0"/>
              </a:spcBef>
              <a:spcAft>
                <a:spcPts val="0"/>
              </a:spcAft>
              <a:buNone/>
            </a:pPr>
            <a:r>
              <a:t/>
            </a:r>
            <a:endParaRPr sz="5500">
              <a:solidFill>
                <a:schemeClr val="lt1"/>
              </a:solidFill>
              <a:latin typeface="Montserrat Light"/>
              <a:ea typeface="Montserrat Light"/>
              <a:cs typeface="Montserrat Light"/>
              <a:sym typeface="Montserrat Light"/>
            </a:endParaRPr>
          </a:p>
          <a:p>
            <a:pPr indent="0" lvl="0" marL="0" rtl="0" algn="ctr">
              <a:lnSpc>
                <a:spcPct val="120000"/>
              </a:lnSpc>
              <a:spcBef>
                <a:spcPts val="0"/>
              </a:spcBef>
              <a:spcAft>
                <a:spcPts val="0"/>
              </a:spcAft>
              <a:buNone/>
            </a:pPr>
            <a:r>
              <a:rPr lang="en-US" sz="5500">
                <a:solidFill>
                  <a:schemeClr val="lt1"/>
                </a:solidFill>
                <a:latin typeface="Montserrat Light"/>
                <a:ea typeface="Montserrat Light"/>
                <a:cs typeface="Montserrat Light"/>
                <a:sym typeface="Montserrat Light"/>
              </a:rPr>
              <a:t>The current solutions in our problem space often involve </a:t>
            </a:r>
            <a:r>
              <a:rPr b="1" lang="en-US" sz="5500">
                <a:solidFill>
                  <a:schemeClr val="lt1"/>
                </a:solidFill>
                <a:latin typeface="Montserrat"/>
                <a:ea typeface="Montserrat"/>
                <a:cs typeface="Montserrat"/>
                <a:sym typeface="Montserrat"/>
              </a:rPr>
              <a:t>no space for small, tight-knit social interactions</a:t>
            </a:r>
            <a:r>
              <a:rPr lang="en-US" sz="5500">
                <a:solidFill>
                  <a:schemeClr val="lt1"/>
                </a:solidFill>
                <a:latin typeface="Montserrat Light"/>
                <a:ea typeface="Montserrat Light"/>
                <a:cs typeface="Montserrat Light"/>
                <a:sym typeface="Montserrat Light"/>
              </a:rPr>
              <a:t>.</a:t>
            </a:r>
            <a:endParaRPr sz="55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t/>
            </a:r>
            <a:endParaRPr sz="5500">
              <a:solidFill>
                <a:srgbClr val="FFFFFF"/>
              </a:solidFill>
              <a:latin typeface="Montserrat Light"/>
              <a:ea typeface="Montserrat Light"/>
              <a:cs typeface="Montserrat Light"/>
              <a:sym typeface="Montserrat Light"/>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10"/>
          <p:cNvSpPr/>
          <p:nvPr/>
        </p:nvSpPr>
        <p:spPr>
          <a:xfrm rot="-5400000">
            <a:off x="6780419" y="-6664794"/>
            <a:ext cx="10997325" cy="28963314"/>
          </a:xfrm>
          <a:custGeom>
            <a:rect b="b" l="l" r="r" t="t"/>
            <a:pathLst>
              <a:path extrusionOk="0" h="5687445" w="7771961">
                <a:moveTo>
                  <a:pt x="7770264" y="3548179"/>
                </a:moveTo>
                <a:cubicBezTo>
                  <a:pt x="7751457" y="3138616"/>
                  <a:pt x="7596299" y="2749652"/>
                  <a:pt x="7410166" y="2390557"/>
                </a:cubicBezTo>
                <a:cubicBezTo>
                  <a:pt x="7219786" y="2023280"/>
                  <a:pt x="6987616" y="1651540"/>
                  <a:pt x="6984750" y="1232152"/>
                </a:cubicBezTo>
                <a:cubicBezTo>
                  <a:pt x="6983291" y="1018749"/>
                  <a:pt x="7041557" y="796562"/>
                  <a:pt x="6970094" y="597150"/>
                </a:cubicBezTo>
                <a:cubicBezTo>
                  <a:pt x="6876991" y="337321"/>
                  <a:pt x="6600992" y="214213"/>
                  <a:pt x="6347721" y="145344"/>
                </a:cubicBezTo>
                <a:cubicBezTo>
                  <a:pt x="5036577" y="-211203"/>
                  <a:pt x="3646768" y="139421"/>
                  <a:pt x="2379225" y="643734"/>
                </a:cubicBezTo>
                <a:cubicBezTo>
                  <a:pt x="1951523" y="813900"/>
                  <a:pt x="1523505" y="1003336"/>
                  <a:pt x="1073646" y="1076301"/>
                </a:cubicBezTo>
                <a:cubicBezTo>
                  <a:pt x="980281" y="1091442"/>
                  <a:pt x="892498" y="1132569"/>
                  <a:pt x="817683" y="1193872"/>
                </a:cubicBezTo>
                <a:cubicBezTo>
                  <a:pt x="677639" y="1308623"/>
                  <a:pt x="452811" y="1500372"/>
                  <a:pt x="323960" y="1649483"/>
                </a:cubicBezTo>
                <a:cubicBezTo>
                  <a:pt x="221670" y="1767872"/>
                  <a:pt x="116857" y="1890576"/>
                  <a:pt x="65791" y="2041919"/>
                </a:cubicBezTo>
                <a:cubicBezTo>
                  <a:pt x="23860" y="2166196"/>
                  <a:pt x="21276" y="2300992"/>
                  <a:pt x="19148" y="2433002"/>
                </a:cubicBezTo>
                <a:cubicBezTo>
                  <a:pt x="13327" y="2794083"/>
                  <a:pt x="7507" y="3155164"/>
                  <a:pt x="1686" y="3516245"/>
                </a:cubicBezTo>
                <a:cubicBezTo>
                  <a:pt x="-3914" y="3863678"/>
                  <a:pt x="-4996" y="4230709"/>
                  <a:pt x="158374" y="4531619"/>
                </a:cubicBezTo>
                <a:cubicBezTo>
                  <a:pt x="347312" y="4879624"/>
                  <a:pt x="723605" y="5068896"/>
                  <a:pt x="1095680" y="5138706"/>
                </a:cubicBezTo>
                <a:cubicBezTo>
                  <a:pt x="1467753" y="5208516"/>
                  <a:pt x="1849260" y="5179657"/>
                  <a:pt x="2226423" y="5203305"/>
                </a:cubicBezTo>
                <a:cubicBezTo>
                  <a:pt x="2856885" y="5242832"/>
                  <a:pt x="3469849" y="5428509"/>
                  <a:pt x="4089522" y="5558217"/>
                </a:cubicBezTo>
                <a:cubicBezTo>
                  <a:pt x="4709204" y="5687925"/>
                  <a:pt x="5358727" y="5760599"/>
                  <a:pt x="5966117" y="5576548"/>
                </a:cubicBezTo>
                <a:cubicBezTo>
                  <a:pt x="6080136" y="5542003"/>
                  <a:pt x="6193662" y="5497537"/>
                  <a:pt x="6288311" y="5421620"/>
                </a:cubicBezTo>
                <a:cubicBezTo>
                  <a:pt x="6400352" y="5331756"/>
                  <a:pt x="6479377" y="5203270"/>
                  <a:pt x="6583742" y="5103493"/>
                </a:cubicBezTo>
                <a:cubicBezTo>
                  <a:pt x="6801747" y="4895073"/>
                  <a:pt x="7110691" y="4828269"/>
                  <a:pt x="7344391" y="4640069"/>
                </a:cubicBezTo>
                <a:cubicBezTo>
                  <a:pt x="7651761" y="4392553"/>
                  <a:pt x="7789079" y="3957742"/>
                  <a:pt x="7770264" y="3548179"/>
                </a:cubicBezTo>
                <a:close/>
              </a:path>
            </a:pathLst>
          </a:custGeom>
          <a:solidFill>
            <a:schemeClr val="accent6">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98" name="Google Shape;98;p10"/>
          <p:cNvSpPr/>
          <p:nvPr/>
        </p:nvSpPr>
        <p:spPr>
          <a:xfrm flipH="1" rot="-5400000">
            <a:off x="16521326" y="-5683829"/>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1">
              <a:alpha val="196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99" name="Google Shape;99;p10"/>
          <p:cNvSpPr/>
          <p:nvPr/>
        </p:nvSpPr>
        <p:spPr>
          <a:xfrm>
            <a:off x="-1272410" y="288363"/>
            <a:ext cx="3366046" cy="3439916"/>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00" name="Google Shape;100;p10"/>
          <p:cNvSpPr/>
          <p:nvPr/>
        </p:nvSpPr>
        <p:spPr>
          <a:xfrm>
            <a:off x="-639024" y="1237967"/>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01" name="Google Shape;101;p10"/>
          <p:cNvSpPr/>
          <p:nvPr/>
        </p:nvSpPr>
        <p:spPr>
          <a:xfrm rot="5400000">
            <a:off x="-9357581" y="10142180"/>
            <a:ext cx="14760017" cy="17755231"/>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02" name="Google Shape;102;p10"/>
          <p:cNvSpPr/>
          <p:nvPr/>
        </p:nvSpPr>
        <p:spPr>
          <a:xfrm rot="10800000">
            <a:off x="5036486" y="-967128"/>
            <a:ext cx="8458509" cy="3239050"/>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2">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03" name="Google Shape;103;p10"/>
          <p:cNvSpPr/>
          <p:nvPr/>
        </p:nvSpPr>
        <p:spPr>
          <a:xfrm rot="6299965">
            <a:off x="21265039" y="-5385626"/>
            <a:ext cx="8295857" cy="9979315"/>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494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04" name="Google Shape;104;p10"/>
          <p:cNvSpPr txBox="1"/>
          <p:nvPr/>
        </p:nvSpPr>
        <p:spPr>
          <a:xfrm>
            <a:off x="2107325" y="2712900"/>
            <a:ext cx="20163000" cy="939000"/>
          </a:xfrm>
          <a:prstGeom prst="rect">
            <a:avLst/>
          </a:prstGeom>
          <a:noFill/>
          <a:ln>
            <a:noFill/>
          </a:ln>
        </p:spPr>
        <p:txBody>
          <a:bodyPr anchorCtr="0" anchor="t" bIns="45700" lIns="91425" spcFirstLastPara="1" rIns="91425" wrap="square" tIns="45700">
            <a:spAutoFit/>
          </a:bodyPr>
          <a:lstStyle/>
          <a:p>
            <a:pPr indent="0" lvl="0" marL="457200" marR="0" rtl="0" algn="ctr">
              <a:lnSpc>
                <a:spcPct val="120000"/>
              </a:lnSpc>
              <a:spcBef>
                <a:spcPts val="0"/>
              </a:spcBef>
              <a:spcAft>
                <a:spcPts val="0"/>
              </a:spcAft>
              <a:buNone/>
            </a:pPr>
            <a:r>
              <a:t/>
            </a:r>
            <a:endParaRPr sz="5500">
              <a:solidFill>
                <a:srgbClr val="FFFFFF"/>
              </a:solidFill>
              <a:latin typeface="Montserrat Light"/>
              <a:ea typeface="Montserrat Light"/>
              <a:cs typeface="Montserrat Light"/>
              <a:sym typeface="Montserrat Light"/>
            </a:endParaRPr>
          </a:p>
        </p:txBody>
      </p:sp>
      <p:sp>
        <p:nvSpPr>
          <p:cNvPr id="105" name="Google Shape;105;p10"/>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The Problem</a:t>
            </a:r>
            <a:endParaRPr/>
          </a:p>
        </p:txBody>
      </p:sp>
      <p:sp>
        <p:nvSpPr>
          <p:cNvPr id="106" name="Google Shape;106;p10"/>
          <p:cNvSpPr txBox="1"/>
          <p:nvPr/>
        </p:nvSpPr>
        <p:spPr>
          <a:xfrm>
            <a:off x="1793375" y="3575875"/>
            <a:ext cx="21336000" cy="906600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None/>
            </a:pPr>
            <a:r>
              <a:rPr lang="en-US" sz="5500">
                <a:solidFill>
                  <a:schemeClr val="lt1"/>
                </a:solidFill>
                <a:latin typeface="Montserrat Light"/>
                <a:ea typeface="Montserrat Light"/>
                <a:cs typeface="Montserrat Light"/>
                <a:sym typeface="Montserrat Light"/>
              </a:rPr>
              <a:t>We realized that people often associate sports with a </a:t>
            </a:r>
            <a:r>
              <a:rPr b="1" lang="en-US" sz="5500">
                <a:solidFill>
                  <a:schemeClr val="lt1"/>
                </a:solidFill>
                <a:latin typeface="Montserrat"/>
                <a:ea typeface="Montserrat"/>
                <a:cs typeface="Montserrat"/>
                <a:sym typeface="Montserrat"/>
              </a:rPr>
              <a:t>social watching experience</a:t>
            </a:r>
            <a:r>
              <a:rPr lang="en-US" sz="5500">
                <a:solidFill>
                  <a:schemeClr val="lt1"/>
                </a:solidFill>
                <a:latin typeface="Montserrat Light"/>
                <a:ea typeface="Montserrat Light"/>
                <a:cs typeface="Montserrat Light"/>
                <a:sym typeface="Montserrat Light"/>
              </a:rPr>
              <a:t>, but not other types of video content. </a:t>
            </a:r>
            <a:endParaRPr sz="5500">
              <a:solidFill>
                <a:schemeClr val="lt1"/>
              </a:solidFill>
              <a:latin typeface="Montserrat Light"/>
              <a:ea typeface="Montserrat Light"/>
              <a:cs typeface="Montserrat Light"/>
              <a:sym typeface="Montserrat Light"/>
            </a:endParaRPr>
          </a:p>
          <a:p>
            <a:pPr indent="0" lvl="0" marL="0" marR="0" rtl="0" algn="ctr">
              <a:lnSpc>
                <a:spcPct val="120000"/>
              </a:lnSpc>
              <a:spcBef>
                <a:spcPts val="0"/>
              </a:spcBef>
              <a:spcAft>
                <a:spcPts val="0"/>
              </a:spcAft>
              <a:buNone/>
            </a:pPr>
            <a:r>
              <a:t/>
            </a:r>
            <a:endParaRPr sz="5500">
              <a:solidFill>
                <a:schemeClr val="lt1"/>
              </a:solidFill>
              <a:latin typeface="Montserrat Light"/>
              <a:ea typeface="Montserrat Light"/>
              <a:cs typeface="Montserrat Light"/>
              <a:sym typeface="Montserrat Light"/>
            </a:endParaRPr>
          </a:p>
          <a:p>
            <a:pPr indent="0" lvl="0" marL="0" rtl="0" algn="ctr">
              <a:lnSpc>
                <a:spcPct val="120000"/>
              </a:lnSpc>
              <a:spcBef>
                <a:spcPts val="0"/>
              </a:spcBef>
              <a:spcAft>
                <a:spcPts val="0"/>
              </a:spcAft>
              <a:buNone/>
            </a:pPr>
            <a:r>
              <a:rPr lang="en-US" sz="5500">
                <a:solidFill>
                  <a:schemeClr val="lt1"/>
                </a:solidFill>
                <a:latin typeface="Montserrat Light"/>
                <a:ea typeface="Montserrat Light"/>
                <a:cs typeface="Montserrat Light"/>
                <a:sym typeface="Montserrat Light"/>
              </a:rPr>
              <a:t>The current solutions in our problem space often involve </a:t>
            </a:r>
            <a:r>
              <a:rPr b="1" lang="en-US" sz="5500">
                <a:solidFill>
                  <a:schemeClr val="lt1"/>
                </a:solidFill>
                <a:latin typeface="Montserrat"/>
                <a:ea typeface="Montserrat"/>
                <a:cs typeface="Montserrat"/>
                <a:sym typeface="Montserrat"/>
              </a:rPr>
              <a:t>no space for small, tight-knit social interactions</a:t>
            </a:r>
            <a:r>
              <a:rPr lang="en-US" sz="5500">
                <a:solidFill>
                  <a:schemeClr val="lt1"/>
                </a:solidFill>
                <a:latin typeface="Montserrat Light"/>
                <a:ea typeface="Montserrat Light"/>
                <a:cs typeface="Montserrat Light"/>
                <a:sym typeface="Montserrat Light"/>
              </a:rPr>
              <a:t>.</a:t>
            </a:r>
            <a:endParaRPr sz="5500">
              <a:solidFill>
                <a:schemeClr val="lt1"/>
              </a:solidFill>
              <a:latin typeface="Montserrat Light"/>
              <a:ea typeface="Montserrat Light"/>
              <a:cs typeface="Montserrat Light"/>
              <a:sym typeface="Montserrat Light"/>
            </a:endParaRPr>
          </a:p>
          <a:p>
            <a:pPr indent="0" lvl="0" marL="0" rtl="0" algn="ctr">
              <a:lnSpc>
                <a:spcPct val="120000"/>
              </a:lnSpc>
              <a:spcBef>
                <a:spcPts val="0"/>
              </a:spcBef>
              <a:spcAft>
                <a:spcPts val="0"/>
              </a:spcAft>
              <a:buNone/>
            </a:pPr>
            <a:r>
              <a:t/>
            </a:r>
            <a:endParaRPr sz="5500">
              <a:solidFill>
                <a:schemeClr val="lt1"/>
              </a:solidFill>
              <a:latin typeface="Montserrat Light"/>
              <a:ea typeface="Montserrat Light"/>
              <a:cs typeface="Montserrat Light"/>
              <a:sym typeface="Montserrat Light"/>
            </a:endParaRPr>
          </a:p>
          <a:p>
            <a:pPr indent="0" lvl="0" marL="0" marR="0" rtl="0" algn="ctr">
              <a:lnSpc>
                <a:spcPct val="120000"/>
              </a:lnSpc>
              <a:spcBef>
                <a:spcPts val="0"/>
              </a:spcBef>
              <a:spcAft>
                <a:spcPts val="0"/>
              </a:spcAft>
              <a:buNone/>
            </a:pPr>
            <a:r>
              <a:rPr lang="en-US" sz="5500">
                <a:solidFill>
                  <a:schemeClr val="lt1"/>
                </a:solidFill>
                <a:latin typeface="Montserrat Light"/>
                <a:ea typeface="Montserrat Light"/>
                <a:cs typeface="Montserrat Light"/>
                <a:sym typeface="Montserrat Light"/>
              </a:rPr>
              <a:t>We wanted to help encourage and facilitate </a:t>
            </a:r>
            <a:r>
              <a:rPr b="1" lang="en-US" sz="5500">
                <a:solidFill>
                  <a:schemeClr val="lt1"/>
                </a:solidFill>
                <a:latin typeface="Montserrat"/>
                <a:ea typeface="Montserrat"/>
                <a:cs typeface="Montserrat"/>
                <a:sym typeface="Montserrat"/>
              </a:rPr>
              <a:t>meaningful, small-scale social experiences</a:t>
            </a:r>
            <a:r>
              <a:rPr lang="en-US" sz="5500">
                <a:solidFill>
                  <a:schemeClr val="lt1"/>
                </a:solidFill>
                <a:latin typeface="Montserrat Light"/>
                <a:ea typeface="Montserrat Light"/>
                <a:cs typeface="Montserrat Light"/>
                <a:sym typeface="Montserrat Light"/>
              </a:rPr>
              <a:t> surrounding all types of video content.</a:t>
            </a:r>
            <a:endParaRPr sz="5500">
              <a:solidFill>
                <a:srgbClr val="FFFFFF"/>
              </a:solidFill>
              <a:latin typeface="Montserrat Light"/>
              <a:ea typeface="Montserrat Light"/>
              <a:cs typeface="Montserrat Light"/>
              <a:sym typeface="Montserrat Light"/>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11"/>
          <p:cNvSpPr/>
          <p:nvPr/>
        </p:nvSpPr>
        <p:spPr>
          <a:xfrm rot="-5400000">
            <a:off x="7793672" y="-4041848"/>
            <a:ext cx="8821176" cy="23773520"/>
          </a:xfrm>
          <a:custGeom>
            <a:rect b="b" l="l" r="r" t="t"/>
            <a:pathLst>
              <a:path extrusionOk="0" h="5687445" w="7771961">
                <a:moveTo>
                  <a:pt x="7770264" y="3548179"/>
                </a:moveTo>
                <a:cubicBezTo>
                  <a:pt x="7751457" y="3138616"/>
                  <a:pt x="7596299" y="2749652"/>
                  <a:pt x="7410166" y="2390557"/>
                </a:cubicBezTo>
                <a:cubicBezTo>
                  <a:pt x="7219786" y="2023280"/>
                  <a:pt x="6987616" y="1651540"/>
                  <a:pt x="6984750" y="1232152"/>
                </a:cubicBezTo>
                <a:cubicBezTo>
                  <a:pt x="6983291" y="1018749"/>
                  <a:pt x="7041557" y="796562"/>
                  <a:pt x="6970094" y="597150"/>
                </a:cubicBezTo>
                <a:cubicBezTo>
                  <a:pt x="6876991" y="337321"/>
                  <a:pt x="6600992" y="214213"/>
                  <a:pt x="6347721" y="145344"/>
                </a:cubicBezTo>
                <a:cubicBezTo>
                  <a:pt x="5036577" y="-211203"/>
                  <a:pt x="3646768" y="139421"/>
                  <a:pt x="2379225" y="643734"/>
                </a:cubicBezTo>
                <a:cubicBezTo>
                  <a:pt x="1951523" y="813900"/>
                  <a:pt x="1523505" y="1003336"/>
                  <a:pt x="1073646" y="1076301"/>
                </a:cubicBezTo>
                <a:cubicBezTo>
                  <a:pt x="980281" y="1091442"/>
                  <a:pt x="892498" y="1132569"/>
                  <a:pt x="817683" y="1193872"/>
                </a:cubicBezTo>
                <a:cubicBezTo>
                  <a:pt x="677639" y="1308623"/>
                  <a:pt x="452811" y="1500372"/>
                  <a:pt x="323960" y="1649483"/>
                </a:cubicBezTo>
                <a:cubicBezTo>
                  <a:pt x="221670" y="1767872"/>
                  <a:pt x="116857" y="1890576"/>
                  <a:pt x="65791" y="2041919"/>
                </a:cubicBezTo>
                <a:cubicBezTo>
                  <a:pt x="23860" y="2166196"/>
                  <a:pt x="21276" y="2300992"/>
                  <a:pt x="19148" y="2433002"/>
                </a:cubicBezTo>
                <a:cubicBezTo>
                  <a:pt x="13327" y="2794083"/>
                  <a:pt x="7507" y="3155164"/>
                  <a:pt x="1686" y="3516245"/>
                </a:cubicBezTo>
                <a:cubicBezTo>
                  <a:pt x="-3914" y="3863678"/>
                  <a:pt x="-4996" y="4230709"/>
                  <a:pt x="158374" y="4531619"/>
                </a:cubicBezTo>
                <a:cubicBezTo>
                  <a:pt x="347312" y="4879624"/>
                  <a:pt x="723605" y="5068896"/>
                  <a:pt x="1095680" y="5138706"/>
                </a:cubicBezTo>
                <a:cubicBezTo>
                  <a:pt x="1467753" y="5208516"/>
                  <a:pt x="1849260" y="5179657"/>
                  <a:pt x="2226423" y="5203305"/>
                </a:cubicBezTo>
                <a:cubicBezTo>
                  <a:pt x="2856885" y="5242832"/>
                  <a:pt x="3469849" y="5428509"/>
                  <a:pt x="4089522" y="5558217"/>
                </a:cubicBezTo>
                <a:cubicBezTo>
                  <a:pt x="4709204" y="5687925"/>
                  <a:pt x="5358727" y="5760599"/>
                  <a:pt x="5966117" y="5576548"/>
                </a:cubicBezTo>
                <a:cubicBezTo>
                  <a:pt x="6080136" y="5542003"/>
                  <a:pt x="6193662" y="5497537"/>
                  <a:pt x="6288311" y="5421620"/>
                </a:cubicBezTo>
                <a:cubicBezTo>
                  <a:pt x="6400352" y="5331756"/>
                  <a:pt x="6479377" y="5203270"/>
                  <a:pt x="6583742" y="5103493"/>
                </a:cubicBezTo>
                <a:cubicBezTo>
                  <a:pt x="6801747" y="4895073"/>
                  <a:pt x="7110691" y="4828269"/>
                  <a:pt x="7344391" y="4640069"/>
                </a:cubicBezTo>
                <a:cubicBezTo>
                  <a:pt x="7651761" y="4392553"/>
                  <a:pt x="7789079" y="3957742"/>
                  <a:pt x="7770264" y="3548179"/>
                </a:cubicBezTo>
                <a:close/>
              </a:path>
            </a:pathLst>
          </a:custGeom>
          <a:solidFill>
            <a:schemeClr val="accent6">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12" name="Google Shape;112;p11"/>
          <p:cNvSpPr/>
          <p:nvPr/>
        </p:nvSpPr>
        <p:spPr>
          <a:xfrm flipH="1" rot="-5400000">
            <a:off x="16521326" y="-4540829"/>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1">
              <a:alpha val="196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13" name="Google Shape;113;p11"/>
          <p:cNvSpPr/>
          <p:nvPr/>
        </p:nvSpPr>
        <p:spPr>
          <a:xfrm>
            <a:off x="-1272410" y="288363"/>
            <a:ext cx="3366046" cy="3439916"/>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14" name="Google Shape;114;p11"/>
          <p:cNvSpPr/>
          <p:nvPr/>
        </p:nvSpPr>
        <p:spPr>
          <a:xfrm>
            <a:off x="-639024" y="1237967"/>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15" name="Google Shape;115;p11"/>
          <p:cNvSpPr/>
          <p:nvPr/>
        </p:nvSpPr>
        <p:spPr>
          <a:xfrm rot="5400000">
            <a:off x="-9357581" y="10142180"/>
            <a:ext cx="14760017" cy="17755231"/>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16" name="Google Shape;116;p11"/>
          <p:cNvSpPr/>
          <p:nvPr/>
        </p:nvSpPr>
        <p:spPr>
          <a:xfrm rot="10800000">
            <a:off x="5036486" y="-967128"/>
            <a:ext cx="8458509" cy="3239050"/>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2">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17" name="Google Shape;117;p11"/>
          <p:cNvSpPr/>
          <p:nvPr/>
        </p:nvSpPr>
        <p:spPr>
          <a:xfrm rot="6299965">
            <a:off x="21265039" y="-4852226"/>
            <a:ext cx="8295857" cy="9979315"/>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494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18" name="Google Shape;118;p11"/>
          <p:cNvSpPr txBox="1"/>
          <p:nvPr/>
        </p:nvSpPr>
        <p:spPr>
          <a:xfrm>
            <a:off x="2107325" y="2712900"/>
            <a:ext cx="20163000" cy="7533000"/>
          </a:xfrm>
          <a:prstGeom prst="rect">
            <a:avLst/>
          </a:prstGeom>
          <a:noFill/>
          <a:ln>
            <a:noFill/>
          </a:ln>
        </p:spPr>
        <p:txBody>
          <a:bodyPr anchorCtr="0" anchor="t" bIns="45700" lIns="91425" spcFirstLastPara="1" rIns="91425" wrap="square" tIns="45700">
            <a:spAutoFit/>
          </a:bodyPr>
          <a:lstStyle/>
          <a:p>
            <a:pPr indent="0" lvl="0" marL="457200" marR="0" rtl="0" algn="ctr">
              <a:lnSpc>
                <a:spcPct val="120000"/>
              </a:lnSpc>
              <a:spcBef>
                <a:spcPts val="0"/>
              </a:spcBef>
              <a:spcAft>
                <a:spcPts val="0"/>
              </a:spcAft>
              <a:buNone/>
            </a:pPr>
            <a:r>
              <a:t/>
            </a:r>
            <a:endParaRPr sz="4100">
              <a:solidFill>
                <a:schemeClr val="lt1"/>
              </a:solidFill>
              <a:latin typeface="Montserrat Light"/>
              <a:ea typeface="Montserrat Light"/>
              <a:cs typeface="Montserrat Light"/>
              <a:sym typeface="Montserrat Light"/>
            </a:endParaRPr>
          </a:p>
          <a:p>
            <a:pPr indent="0" lvl="0" marL="457200" marR="0" rtl="0" algn="ctr">
              <a:lnSpc>
                <a:spcPct val="120000"/>
              </a:lnSpc>
              <a:spcBef>
                <a:spcPts val="0"/>
              </a:spcBef>
              <a:spcAft>
                <a:spcPts val="0"/>
              </a:spcAft>
              <a:buNone/>
            </a:pPr>
            <a:r>
              <a:t/>
            </a:r>
            <a:endParaRPr sz="4100">
              <a:solidFill>
                <a:schemeClr val="lt1"/>
              </a:solidFill>
              <a:latin typeface="Montserrat Light"/>
              <a:ea typeface="Montserrat Light"/>
              <a:cs typeface="Montserrat Light"/>
              <a:sym typeface="Montserrat Light"/>
            </a:endParaRPr>
          </a:p>
          <a:p>
            <a:pPr indent="0" lvl="0" marL="457200" marR="0" rtl="0" algn="ctr">
              <a:lnSpc>
                <a:spcPct val="120000"/>
              </a:lnSpc>
              <a:spcBef>
                <a:spcPts val="0"/>
              </a:spcBef>
              <a:spcAft>
                <a:spcPts val="0"/>
              </a:spcAft>
              <a:buNone/>
            </a:pPr>
            <a:r>
              <a:t/>
            </a:r>
            <a:endParaRPr sz="5500">
              <a:solidFill>
                <a:schemeClr val="lt1"/>
              </a:solidFill>
              <a:latin typeface="Montserrat Light"/>
              <a:ea typeface="Montserrat Light"/>
              <a:cs typeface="Montserrat Light"/>
              <a:sym typeface="Montserrat Light"/>
            </a:endParaRPr>
          </a:p>
          <a:p>
            <a:pPr indent="0" lvl="0" marL="457200" marR="0" rtl="0" algn="ctr">
              <a:lnSpc>
                <a:spcPct val="120000"/>
              </a:lnSpc>
              <a:spcBef>
                <a:spcPts val="0"/>
              </a:spcBef>
              <a:spcAft>
                <a:spcPts val="0"/>
              </a:spcAft>
              <a:buNone/>
            </a:pPr>
            <a:r>
              <a:rPr lang="en-US" sz="5500">
                <a:solidFill>
                  <a:schemeClr val="lt1"/>
                </a:solidFill>
                <a:latin typeface="Montserrat Light"/>
                <a:ea typeface="Montserrat Light"/>
                <a:cs typeface="Montserrat Light"/>
                <a:sym typeface="Montserrat Light"/>
              </a:rPr>
              <a:t>A media sharing ap</a:t>
            </a:r>
            <a:r>
              <a:rPr lang="en-US" sz="5500">
                <a:solidFill>
                  <a:srgbClr val="FFFFFF"/>
                </a:solidFill>
                <a:latin typeface="Montserrat Light"/>
                <a:ea typeface="Montserrat Light"/>
                <a:cs typeface="Montserrat Light"/>
                <a:sym typeface="Montserrat Light"/>
              </a:rPr>
              <a:t>p that leverages the </a:t>
            </a:r>
            <a:r>
              <a:rPr b="1" lang="en-US" sz="5500">
                <a:solidFill>
                  <a:schemeClr val="dk2"/>
                </a:solidFill>
                <a:latin typeface="Montserrat"/>
                <a:ea typeface="Montserrat"/>
                <a:cs typeface="Montserrat"/>
                <a:sym typeface="Montserrat"/>
              </a:rPr>
              <a:t>ease and social aspects of listing and ranking shows</a:t>
            </a:r>
            <a:r>
              <a:rPr lang="en-US" sz="5500">
                <a:solidFill>
                  <a:schemeClr val="dk2"/>
                </a:solidFill>
                <a:latin typeface="Montserrat Light"/>
                <a:ea typeface="Montserrat Light"/>
                <a:cs typeface="Montserrat Light"/>
                <a:sym typeface="Montserrat Light"/>
              </a:rPr>
              <a:t> </a:t>
            </a:r>
            <a:r>
              <a:rPr lang="en-US" sz="5500">
                <a:solidFill>
                  <a:srgbClr val="FFFFFF"/>
                </a:solidFill>
                <a:latin typeface="Montserrat Light"/>
                <a:ea typeface="Montserrat Light"/>
                <a:cs typeface="Montserrat Light"/>
                <a:sym typeface="Montserrat Light"/>
              </a:rPr>
              <a:t>to engage users and spark interactions surrounding TV/movies . Inspired by friends’ sharings, one can then easily </a:t>
            </a:r>
            <a:r>
              <a:rPr b="1" lang="en-US" sz="5500">
                <a:solidFill>
                  <a:schemeClr val="dk2"/>
                </a:solidFill>
                <a:latin typeface="Montserrat"/>
                <a:ea typeface="Montserrat"/>
                <a:cs typeface="Montserrat"/>
                <a:sym typeface="Montserrat"/>
              </a:rPr>
              <a:t>arrange virtual or in-person watch sessions</a:t>
            </a:r>
            <a:r>
              <a:rPr lang="en-US" sz="5500">
                <a:solidFill>
                  <a:srgbClr val="FFFFFF"/>
                </a:solidFill>
                <a:latin typeface="Montserrat Light"/>
                <a:ea typeface="Montserrat Light"/>
                <a:cs typeface="Montserrat Light"/>
                <a:sym typeface="Montserrat Light"/>
              </a:rPr>
              <a:t>. </a:t>
            </a:r>
            <a:endParaRPr sz="5500">
              <a:solidFill>
                <a:srgbClr val="FFFFFF"/>
              </a:solidFill>
              <a:latin typeface="Montserrat Light"/>
              <a:ea typeface="Montserrat Light"/>
              <a:cs typeface="Montserrat Light"/>
              <a:sym typeface="Montserrat Light"/>
            </a:endParaRPr>
          </a:p>
        </p:txBody>
      </p:sp>
      <p:sp>
        <p:nvSpPr>
          <p:cNvPr id="119" name="Google Shape;119;p11"/>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The Solution</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12"/>
          <p:cNvSpPr/>
          <p:nvPr/>
        </p:nvSpPr>
        <p:spPr>
          <a:xfrm rot="-5400000">
            <a:off x="8361868" y="-4203210"/>
            <a:ext cx="7499942" cy="23588678"/>
          </a:xfrm>
          <a:custGeom>
            <a:rect b="b" l="l" r="r" t="t"/>
            <a:pathLst>
              <a:path extrusionOk="0" h="5687445" w="7771961">
                <a:moveTo>
                  <a:pt x="7770264" y="3548179"/>
                </a:moveTo>
                <a:cubicBezTo>
                  <a:pt x="7751457" y="3138616"/>
                  <a:pt x="7596299" y="2749652"/>
                  <a:pt x="7410166" y="2390557"/>
                </a:cubicBezTo>
                <a:cubicBezTo>
                  <a:pt x="7219786" y="2023280"/>
                  <a:pt x="6987616" y="1651540"/>
                  <a:pt x="6984750" y="1232152"/>
                </a:cubicBezTo>
                <a:cubicBezTo>
                  <a:pt x="6983291" y="1018749"/>
                  <a:pt x="7041557" y="796562"/>
                  <a:pt x="6970094" y="597150"/>
                </a:cubicBezTo>
                <a:cubicBezTo>
                  <a:pt x="6876991" y="337321"/>
                  <a:pt x="6600992" y="214213"/>
                  <a:pt x="6347721" y="145344"/>
                </a:cubicBezTo>
                <a:cubicBezTo>
                  <a:pt x="5036577" y="-211203"/>
                  <a:pt x="3646768" y="139421"/>
                  <a:pt x="2379225" y="643734"/>
                </a:cubicBezTo>
                <a:cubicBezTo>
                  <a:pt x="1951523" y="813900"/>
                  <a:pt x="1523505" y="1003336"/>
                  <a:pt x="1073646" y="1076301"/>
                </a:cubicBezTo>
                <a:cubicBezTo>
                  <a:pt x="980281" y="1091442"/>
                  <a:pt x="892498" y="1132569"/>
                  <a:pt x="817683" y="1193872"/>
                </a:cubicBezTo>
                <a:cubicBezTo>
                  <a:pt x="677639" y="1308623"/>
                  <a:pt x="452811" y="1500372"/>
                  <a:pt x="323960" y="1649483"/>
                </a:cubicBezTo>
                <a:cubicBezTo>
                  <a:pt x="221670" y="1767872"/>
                  <a:pt x="116857" y="1890576"/>
                  <a:pt x="65791" y="2041919"/>
                </a:cubicBezTo>
                <a:cubicBezTo>
                  <a:pt x="23860" y="2166196"/>
                  <a:pt x="21276" y="2300992"/>
                  <a:pt x="19148" y="2433002"/>
                </a:cubicBezTo>
                <a:cubicBezTo>
                  <a:pt x="13327" y="2794083"/>
                  <a:pt x="7507" y="3155164"/>
                  <a:pt x="1686" y="3516245"/>
                </a:cubicBezTo>
                <a:cubicBezTo>
                  <a:pt x="-3914" y="3863678"/>
                  <a:pt x="-4996" y="4230709"/>
                  <a:pt x="158374" y="4531619"/>
                </a:cubicBezTo>
                <a:cubicBezTo>
                  <a:pt x="347312" y="4879624"/>
                  <a:pt x="723605" y="5068896"/>
                  <a:pt x="1095680" y="5138706"/>
                </a:cubicBezTo>
                <a:cubicBezTo>
                  <a:pt x="1467753" y="5208516"/>
                  <a:pt x="1849260" y="5179657"/>
                  <a:pt x="2226423" y="5203305"/>
                </a:cubicBezTo>
                <a:cubicBezTo>
                  <a:pt x="2856885" y="5242832"/>
                  <a:pt x="3469849" y="5428509"/>
                  <a:pt x="4089522" y="5558217"/>
                </a:cubicBezTo>
                <a:cubicBezTo>
                  <a:pt x="4709204" y="5687925"/>
                  <a:pt x="5358727" y="5760599"/>
                  <a:pt x="5966117" y="5576548"/>
                </a:cubicBezTo>
                <a:cubicBezTo>
                  <a:pt x="6080136" y="5542003"/>
                  <a:pt x="6193662" y="5497537"/>
                  <a:pt x="6288311" y="5421620"/>
                </a:cubicBezTo>
                <a:cubicBezTo>
                  <a:pt x="6400352" y="5331756"/>
                  <a:pt x="6479377" y="5203270"/>
                  <a:pt x="6583742" y="5103493"/>
                </a:cubicBezTo>
                <a:cubicBezTo>
                  <a:pt x="6801747" y="4895073"/>
                  <a:pt x="7110691" y="4828269"/>
                  <a:pt x="7344391" y="4640069"/>
                </a:cubicBezTo>
                <a:cubicBezTo>
                  <a:pt x="7651761" y="4392553"/>
                  <a:pt x="7789079" y="3957742"/>
                  <a:pt x="7770264" y="3548179"/>
                </a:cubicBezTo>
                <a:close/>
              </a:path>
            </a:pathLst>
          </a:custGeom>
          <a:solidFill>
            <a:schemeClr val="accent6">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25" name="Google Shape;125;p12"/>
          <p:cNvSpPr/>
          <p:nvPr/>
        </p:nvSpPr>
        <p:spPr>
          <a:xfrm flipH="1" rot="-5400000">
            <a:off x="16521326" y="-4540829"/>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1">
              <a:alpha val="196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26" name="Google Shape;126;p12"/>
          <p:cNvSpPr/>
          <p:nvPr/>
        </p:nvSpPr>
        <p:spPr>
          <a:xfrm>
            <a:off x="-1272410" y="288363"/>
            <a:ext cx="3366046" cy="3439916"/>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27" name="Google Shape;127;p12"/>
          <p:cNvSpPr/>
          <p:nvPr/>
        </p:nvSpPr>
        <p:spPr>
          <a:xfrm>
            <a:off x="-639024" y="1237967"/>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28" name="Google Shape;128;p12"/>
          <p:cNvSpPr/>
          <p:nvPr/>
        </p:nvSpPr>
        <p:spPr>
          <a:xfrm rot="5400000">
            <a:off x="-9357581" y="10142180"/>
            <a:ext cx="14760017" cy="17755231"/>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29" name="Google Shape;129;p12"/>
          <p:cNvSpPr/>
          <p:nvPr/>
        </p:nvSpPr>
        <p:spPr>
          <a:xfrm rot="10800000">
            <a:off x="5036486" y="-967128"/>
            <a:ext cx="8458509" cy="3239050"/>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2">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30" name="Google Shape;130;p12"/>
          <p:cNvSpPr/>
          <p:nvPr/>
        </p:nvSpPr>
        <p:spPr>
          <a:xfrm rot="6299965">
            <a:off x="21265039" y="-4852226"/>
            <a:ext cx="8295857" cy="9979315"/>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494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31" name="Google Shape;131;p12"/>
          <p:cNvSpPr txBox="1"/>
          <p:nvPr/>
        </p:nvSpPr>
        <p:spPr>
          <a:xfrm>
            <a:off x="2107325" y="2712900"/>
            <a:ext cx="20163000" cy="67758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t/>
            </a:r>
            <a:endParaRPr sz="4100">
              <a:solidFill>
                <a:schemeClr val="lt1"/>
              </a:solidFill>
              <a:latin typeface="Montserrat Light"/>
              <a:ea typeface="Montserrat Light"/>
              <a:cs typeface="Montserrat Light"/>
              <a:sym typeface="Montserrat Light"/>
            </a:endParaRPr>
          </a:p>
          <a:p>
            <a:pPr indent="0" lvl="0" marL="457200" marR="0" rtl="0" algn="ctr">
              <a:lnSpc>
                <a:spcPct val="120000"/>
              </a:lnSpc>
              <a:spcBef>
                <a:spcPts val="0"/>
              </a:spcBef>
              <a:spcAft>
                <a:spcPts val="0"/>
              </a:spcAft>
              <a:buNone/>
            </a:pPr>
            <a:r>
              <a:t/>
            </a:r>
            <a:endParaRPr sz="5500">
              <a:solidFill>
                <a:schemeClr val="lt1"/>
              </a:solidFill>
              <a:latin typeface="Montserrat Light"/>
              <a:ea typeface="Montserrat Light"/>
              <a:cs typeface="Montserrat Light"/>
              <a:sym typeface="Montserrat Light"/>
            </a:endParaRPr>
          </a:p>
          <a:p>
            <a:pPr indent="0" lvl="0" marL="457200" marR="0" rtl="0" algn="ctr">
              <a:lnSpc>
                <a:spcPct val="120000"/>
              </a:lnSpc>
              <a:spcBef>
                <a:spcPts val="0"/>
              </a:spcBef>
              <a:spcAft>
                <a:spcPts val="0"/>
              </a:spcAft>
              <a:buNone/>
            </a:pPr>
            <a:r>
              <a:t/>
            </a:r>
            <a:endParaRPr sz="5500">
              <a:solidFill>
                <a:schemeClr val="lt1"/>
              </a:solidFill>
              <a:latin typeface="Montserrat Light"/>
              <a:ea typeface="Montserrat Light"/>
              <a:cs typeface="Montserrat Light"/>
              <a:sym typeface="Montserrat Light"/>
            </a:endParaRPr>
          </a:p>
          <a:p>
            <a:pPr indent="0" lvl="0" marL="457200" rtl="0" algn="ctr">
              <a:lnSpc>
                <a:spcPct val="120000"/>
              </a:lnSpc>
              <a:spcBef>
                <a:spcPts val="0"/>
              </a:spcBef>
              <a:spcAft>
                <a:spcPts val="0"/>
              </a:spcAft>
              <a:buNone/>
            </a:pPr>
            <a:r>
              <a:rPr b="1" lang="en-US" sz="5500">
                <a:solidFill>
                  <a:schemeClr val="accent4"/>
                </a:solidFill>
                <a:latin typeface="Montserrat"/>
                <a:ea typeface="Montserrat"/>
                <a:cs typeface="Montserrat"/>
                <a:sym typeface="Montserrat"/>
              </a:rPr>
              <a:t>Connect over cinema:</a:t>
            </a:r>
            <a:r>
              <a:rPr lang="en-US" sz="5500">
                <a:solidFill>
                  <a:schemeClr val="lt1"/>
                </a:solidFill>
                <a:latin typeface="Montserrat Light"/>
                <a:ea typeface="Montserrat Light"/>
                <a:cs typeface="Montserrat Light"/>
                <a:sym typeface="Montserrat Light"/>
              </a:rPr>
              <a:t> </a:t>
            </a:r>
            <a:r>
              <a:rPr b="1" lang="en-US" sz="5500">
                <a:solidFill>
                  <a:schemeClr val="accent4"/>
                </a:solidFill>
                <a:latin typeface="Montserrat"/>
                <a:ea typeface="Montserrat"/>
                <a:cs typeface="Montserrat"/>
                <a:sym typeface="Montserrat"/>
              </a:rPr>
              <a:t>Discover, rank, and watch </a:t>
            </a:r>
            <a:r>
              <a:rPr lang="en-US" sz="5500">
                <a:solidFill>
                  <a:schemeClr val="lt1"/>
                </a:solidFill>
                <a:latin typeface="Montserrat Light"/>
                <a:ea typeface="Montserrat Light"/>
                <a:cs typeface="Montserrat Light"/>
                <a:sym typeface="Montserrat Light"/>
              </a:rPr>
              <a:t>movies and shows seamlessly with friends. </a:t>
            </a:r>
            <a:r>
              <a:rPr b="1" lang="en-US" sz="5500">
                <a:solidFill>
                  <a:schemeClr val="accent4"/>
                </a:solidFill>
                <a:latin typeface="Montserrat"/>
                <a:ea typeface="Montserrat"/>
                <a:cs typeface="Montserrat"/>
                <a:sym typeface="Montserrat"/>
              </a:rPr>
              <a:t>Know</a:t>
            </a:r>
            <a:r>
              <a:rPr lang="en-US" sz="5500">
                <a:solidFill>
                  <a:schemeClr val="lt1"/>
                </a:solidFill>
                <a:latin typeface="Montserrat Light"/>
                <a:ea typeface="Montserrat Light"/>
                <a:cs typeface="Montserrat Light"/>
                <a:sym typeface="Montserrat Light"/>
              </a:rPr>
              <a:t> what they're </a:t>
            </a:r>
            <a:r>
              <a:rPr b="1" lang="en-US" sz="5500">
                <a:solidFill>
                  <a:schemeClr val="accent4"/>
                </a:solidFill>
                <a:latin typeface="Montserrat"/>
                <a:ea typeface="Montserrat"/>
                <a:cs typeface="Montserrat"/>
                <a:sym typeface="Montserrat"/>
              </a:rPr>
              <a:t>watching</a:t>
            </a:r>
            <a:r>
              <a:rPr lang="en-US" sz="5500">
                <a:solidFill>
                  <a:schemeClr val="lt1"/>
                </a:solidFill>
                <a:latin typeface="Montserrat Light"/>
                <a:ea typeface="Montserrat Light"/>
                <a:cs typeface="Montserrat Light"/>
                <a:sym typeface="Montserrat Light"/>
              </a:rPr>
              <a:t>, </a:t>
            </a:r>
            <a:r>
              <a:rPr b="1" lang="en-US" sz="5500">
                <a:solidFill>
                  <a:schemeClr val="accent4"/>
                </a:solidFill>
                <a:latin typeface="Montserrat"/>
                <a:ea typeface="Montserrat"/>
                <a:cs typeface="Montserrat"/>
                <a:sym typeface="Montserrat"/>
              </a:rPr>
              <a:t>easily share</a:t>
            </a:r>
            <a:r>
              <a:rPr b="1" lang="en-US" sz="5500">
                <a:solidFill>
                  <a:srgbClr val="9AE6E1"/>
                </a:solidFill>
                <a:latin typeface="Montserrat"/>
                <a:ea typeface="Montserrat"/>
                <a:cs typeface="Montserrat"/>
                <a:sym typeface="Montserrat"/>
              </a:rPr>
              <a:t> </a:t>
            </a:r>
            <a:r>
              <a:rPr lang="en-US" sz="5500">
                <a:solidFill>
                  <a:schemeClr val="lt1"/>
                </a:solidFill>
                <a:latin typeface="Montserrat Light"/>
                <a:ea typeface="Montserrat Light"/>
                <a:cs typeface="Montserrat Light"/>
                <a:sym typeface="Montserrat Light"/>
              </a:rPr>
              <a:t>your </a:t>
            </a:r>
            <a:r>
              <a:rPr b="1" lang="en-US" sz="5500">
                <a:solidFill>
                  <a:schemeClr val="accent4"/>
                </a:solidFill>
                <a:latin typeface="Montserrat"/>
                <a:ea typeface="Montserrat"/>
                <a:cs typeface="Montserrat"/>
                <a:sym typeface="Montserrat"/>
              </a:rPr>
              <a:t>favorites</a:t>
            </a:r>
            <a:r>
              <a:rPr lang="en-US" sz="5500">
                <a:solidFill>
                  <a:schemeClr val="lt1"/>
                </a:solidFill>
                <a:latin typeface="Montserrat Light"/>
                <a:ea typeface="Montserrat Light"/>
                <a:cs typeface="Montserrat Light"/>
                <a:sym typeface="Montserrat Light"/>
              </a:rPr>
              <a:t>, reach out without fear and </a:t>
            </a:r>
            <a:r>
              <a:rPr b="1" lang="en-US" sz="5500">
                <a:solidFill>
                  <a:schemeClr val="accent4"/>
                </a:solidFill>
                <a:latin typeface="Montserrat"/>
                <a:ea typeface="Montserrat"/>
                <a:cs typeface="Montserrat"/>
                <a:sym typeface="Montserrat"/>
              </a:rPr>
              <a:t>enjoy</a:t>
            </a:r>
            <a:r>
              <a:rPr lang="en-US" sz="5500">
                <a:solidFill>
                  <a:schemeClr val="lt1"/>
                </a:solidFill>
                <a:latin typeface="Montserrat Light"/>
                <a:ea typeface="Montserrat Light"/>
                <a:cs typeface="Montserrat Light"/>
                <a:sym typeface="Montserrat Light"/>
              </a:rPr>
              <a:t> </a:t>
            </a:r>
            <a:r>
              <a:rPr b="1" lang="en-US" sz="5500">
                <a:solidFill>
                  <a:schemeClr val="accent4"/>
                </a:solidFill>
                <a:latin typeface="Montserrat"/>
                <a:ea typeface="Montserrat"/>
                <a:cs typeface="Montserrat"/>
                <a:sym typeface="Montserrat"/>
              </a:rPr>
              <a:t>together</a:t>
            </a:r>
            <a:r>
              <a:rPr lang="en-US" sz="5500">
                <a:solidFill>
                  <a:schemeClr val="lt1"/>
                </a:solidFill>
                <a:latin typeface="Montserrat Light"/>
                <a:ea typeface="Montserrat Light"/>
                <a:cs typeface="Montserrat Light"/>
                <a:sym typeface="Montserrat Light"/>
              </a:rPr>
              <a:t>.</a:t>
            </a:r>
            <a:endParaRPr sz="5500">
              <a:solidFill>
                <a:schemeClr val="lt1"/>
              </a:solidFill>
              <a:latin typeface="Montserrat Light"/>
              <a:ea typeface="Montserrat Light"/>
              <a:cs typeface="Montserrat Light"/>
              <a:sym typeface="Montserrat Light"/>
            </a:endParaRPr>
          </a:p>
        </p:txBody>
      </p:sp>
      <p:sp>
        <p:nvSpPr>
          <p:cNvPr id="132" name="Google Shape;132;p12"/>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0">
                <a:solidFill>
                  <a:schemeClr val="accent4"/>
                </a:solidFill>
                <a:latin typeface="Playfair Display ExtraBold"/>
                <a:ea typeface="Playfair Display ExtraBold"/>
                <a:cs typeface="Playfair Display ExtraBold"/>
                <a:sym typeface="Playfair Display ExtraBold"/>
              </a:rPr>
              <a:t>Value Proposition</a:t>
            </a:r>
            <a:endParaRPr>
              <a:solidFill>
                <a:schemeClr val="accent4"/>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36" name="Shape 136"/>
        <p:cNvGrpSpPr/>
        <p:nvPr/>
      </p:nvGrpSpPr>
      <p:grpSpPr>
        <a:xfrm>
          <a:off x="0" y="0"/>
          <a:ext cx="0" cy="0"/>
          <a:chOff x="0" y="0"/>
          <a:chExt cx="0" cy="0"/>
        </a:xfrm>
      </p:grpSpPr>
      <p:sp>
        <p:nvSpPr>
          <p:cNvPr id="137" name="Google Shape;137;p13"/>
          <p:cNvSpPr/>
          <p:nvPr/>
        </p:nvSpPr>
        <p:spPr>
          <a:xfrm>
            <a:off x="-1486984" y="9054858"/>
            <a:ext cx="3366046" cy="3439916"/>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38" name="Google Shape;138;p13"/>
          <p:cNvSpPr/>
          <p:nvPr/>
        </p:nvSpPr>
        <p:spPr>
          <a:xfrm>
            <a:off x="-490970" y="10068082"/>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39" name="Google Shape;139;p13"/>
          <p:cNvSpPr/>
          <p:nvPr/>
        </p:nvSpPr>
        <p:spPr>
          <a:xfrm flipH="1" rot="-5400000">
            <a:off x="16673067" y="1739004"/>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6">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40" name="Google Shape;140;p13"/>
          <p:cNvSpPr/>
          <p:nvPr/>
        </p:nvSpPr>
        <p:spPr>
          <a:xfrm rot="6299965">
            <a:off x="22274030" y="760857"/>
            <a:ext cx="8295857" cy="9979315"/>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494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41" name="Google Shape;141;p13"/>
          <p:cNvSpPr/>
          <p:nvPr/>
        </p:nvSpPr>
        <p:spPr>
          <a:xfrm rot="5400000">
            <a:off x="-5500658" y="-14615963"/>
            <a:ext cx="14760017" cy="17755231"/>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42" name="Google Shape;142;p13"/>
          <p:cNvSpPr txBox="1"/>
          <p:nvPr/>
        </p:nvSpPr>
        <p:spPr>
          <a:xfrm>
            <a:off x="5373183" y="9645004"/>
            <a:ext cx="6273000" cy="1569900"/>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1" lang="en-US" sz="4800">
                <a:solidFill>
                  <a:srgbClr val="B4A7D6"/>
                </a:solidFill>
                <a:latin typeface="Playfair Display"/>
                <a:ea typeface="Playfair Display"/>
                <a:cs typeface="Playfair Display"/>
                <a:sym typeface="Playfair Display"/>
              </a:rPr>
              <a:t>Revised Interface Sketches</a:t>
            </a:r>
            <a:endParaRPr>
              <a:solidFill>
                <a:srgbClr val="B4A7D6"/>
              </a:solidFill>
            </a:endParaRPr>
          </a:p>
        </p:txBody>
      </p:sp>
      <p:cxnSp>
        <p:nvCxnSpPr>
          <p:cNvPr id="143" name="Google Shape;143;p13"/>
          <p:cNvCxnSpPr/>
          <p:nvPr/>
        </p:nvCxnSpPr>
        <p:spPr>
          <a:xfrm>
            <a:off x="6023173" y="9478078"/>
            <a:ext cx="1800000" cy="0"/>
          </a:xfrm>
          <a:prstGeom prst="straightConnector1">
            <a:avLst/>
          </a:prstGeom>
          <a:noFill/>
          <a:ln cap="rnd" cmpd="sng" w="63500">
            <a:solidFill>
              <a:srgbClr val="B4A7D6"/>
            </a:solidFill>
            <a:prstDash val="solid"/>
            <a:round/>
            <a:headEnd len="sm" w="sm" type="none"/>
            <a:tailEnd len="sm" w="sm" type="none"/>
          </a:ln>
        </p:spPr>
      </p:cxnSp>
      <p:sp>
        <p:nvSpPr>
          <p:cNvPr id="144" name="Google Shape;144;p13"/>
          <p:cNvSpPr txBox="1"/>
          <p:nvPr/>
        </p:nvSpPr>
        <p:spPr>
          <a:xfrm>
            <a:off x="5373183" y="8154639"/>
            <a:ext cx="6252300" cy="1323600"/>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0" lang="en-US" sz="8000">
                <a:solidFill>
                  <a:srgbClr val="B4A7D6"/>
                </a:solidFill>
                <a:latin typeface="Playfair Display ExtraBold"/>
                <a:ea typeface="Playfair Display ExtraBold"/>
                <a:cs typeface="Playfair Display ExtraBold"/>
                <a:sym typeface="Playfair Display ExtraBold"/>
              </a:rPr>
              <a:t>04</a:t>
            </a:r>
            <a:endParaRPr>
              <a:solidFill>
                <a:srgbClr val="B4A7D6"/>
              </a:solidFill>
            </a:endParaRPr>
          </a:p>
        </p:txBody>
      </p:sp>
      <p:sp>
        <p:nvSpPr>
          <p:cNvPr id="145" name="Google Shape;145;p13"/>
          <p:cNvSpPr txBox="1"/>
          <p:nvPr/>
        </p:nvSpPr>
        <p:spPr>
          <a:xfrm>
            <a:off x="14982223" y="4351504"/>
            <a:ext cx="6273000" cy="1569900"/>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1" lang="en-US" sz="4800">
                <a:solidFill>
                  <a:schemeClr val="accent2"/>
                </a:solidFill>
                <a:latin typeface="Playfair Display"/>
                <a:ea typeface="Playfair Display"/>
                <a:cs typeface="Playfair Display"/>
                <a:sym typeface="Playfair Display"/>
              </a:rPr>
              <a:t>Usability Goals &amp;</a:t>
            </a:r>
            <a:endParaRPr b="1" sz="4800">
              <a:solidFill>
                <a:schemeClr val="accent2"/>
              </a:solidFill>
              <a:latin typeface="Playfair Display"/>
              <a:ea typeface="Playfair Display"/>
              <a:cs typeface="Playfair Display"/>
              <a:sym typeface="Playfair Display"/>
            </a:endParaRPr>
          </a:p>
          <a:p>
            <a:pPr indent="0" lvl="0" marL="0" marR="0" rtl="0" algn="l">
              <a:spcBef>
                <a:spcPts val="0"/>
              </a:spcBef>
              <a:spcAft>
                <a:spcPts val="0"/>
              </a:spcAft>
              <a:buNone/>
            </a:pPr>
            <a:r>
              <a:rPr b="1" lang="en-US" sz="4800">
                <a:solidFill>
                  <a:schemeClr val="accent2"/>
                </a:solidFill>
                <a:latin typeface="Playfair Display"/>
                <a:ea typeface="Playfair Display"/>
                <a:cs typeface="Playfair Display"/>
                <a:sym typeface="Playfair Display"/>
              </a:rPr>
              <a:t>Key Measurements</a:t>
            </a:r>
            <a:endParaRPr b="1" sz="4800">
              <a:solidFill>
                <a:schemeClr val="accent2"/>
              </a:solidFill>
              <a:latin typeface="Playfair Display"/>
              <a:ea typeface="Playfair Display"/>
              <a:cs typeface="Playfair Display"/>
              <a:sym typeface="Playfair Display"/>
            </a:endParaRPr>
          </a:p>
        </p:txBody>
      </p:sp>
      <p:cxnSp>
        <p:nvCxnSpPr>
          <p:cNvPr id="146" name="Google Shape;146;p13"/>
          <p:cNvCxnSpPr/>
          <p:nvPr/>
        </p:nvCxnSpPr>
        <p:spPr>
          <a:xfrm>
            <a:off x="15632213" y="4184578"/>
            <a:ext cx="1800000" cy="0"/>
          </a:xfrm>
          <a:prstGeom prst="straightConnector1">
            <a:avLst/>
          </a:prstGeom>
          <a:noFill/>
          <a:ln cap="rnd" cmpd="sng" w="63500">
            <a:solidFill>
              <a:schemeClr val="accent2"/>
            </a:solidFill>
            <a:prstDash val="solid"/>
            <a:round/>
            <a:headEnd len="sm" w="sm" type="none"/>
            <a:tailEnd len="sm" w="sm" type="none"/>
          </a:ln>
        </p:spPr>
      </p:cxnSp>
      <p:sp>
        <p:nvSpPr>
          <p:cNvPr id="147" name="Google Shape;147;p13"/>
          <p:cNvSpPr txBox="1"/>
          <p:nvPr/>
        </p:nvSpPr>
        <p:spPr>
          <a:xfrm>
            <a:off x="14982222" y="2861139"/>
            <a:ext cx="6317100" cy="1323600"/>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0" lang="en-US" sz="8000">
                <a:solidFill>
                  <a:schemeClr val="accent2"/>
                </a:solidFill>
                <a:latin typeface="Playfair Display ExtraBold"/>
                <a:ea typeface="Playfair Display ExtraBold"/>
                <a:cs typeface="Playfair Display ExtraBold"/>
                <a:sym typeface="Playfair Display ExtraBold"/>
              </a:rPr>
              <a:t>03</a:t>
            </a:r>
            <a:endParaRPr/>
          </a:p>
        </p:txBody>
      </p:sp>
      <p:sp>
        <p:nvSpPr>
          <p:cNvPr id="148" name="Google Shape;148;p13"/>
          <p:cNvSpPr txBox="1"/>
          <p:nvPr/>
        </p:nvSpPr>
        <p:spPr>
          <a:xfrm>
            <a:off x="8322351" y="4351510"/>
            <a:ext cx="6273000" cy="831000"/>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1" lang="en-US" sz="4800">
                <a:solidFill>
                  <a:schemeClr val="accent3"/>
                </a:solidFill>
                <a:latin typeface="Playfair Display"/>
                <a:ea typeface="Playfair Display"/>
                <a:cs typeface="Playfair Display"/>
                <a:sym typeface="Playfair Display"/>
              </a:rPr>
              <a:t>Task Overview</a:t>
            </a:r>
            <a:endParaRPr/>
          </a:p>
        </p:txBody>
      </p:sp>
      <p:cxnSp>
        <p:nvCxnSpPr>
          <p:cNvPr id="149" name="Google Shape;149;p13"/>
          <p:cNvCxnSpPr/>
          <p:nvPr/>
        </p:nvCxnSpPr>
        <p:spPr>
          <a:xfrm>
            <a:off x="8972341" y="4184584"/>
            <a:ext cx="1800000" cy="0"/>
          </a:xfrm>
          <a:prstGeom prst="straightConnector1">
            <a:avLst/>
          </a:prstGeom>
          <a:noFill/>
          <a:ln cap="rnd" cmpd="sng" w="63500">
            <a:solidFill>
              <a:schemeClr val="accent3"/>
            </a:solidFill>
            <a:prstDash val="solid"/>
            <a:round/>
            <a:headEnd len="sm" w="sm" type="none"/>
            <a:tailEnd len="sm" w="sm" type="none"/>
          </a:ln>
        </p:spPr>
      </p:cxnSp>
      <p:sp>
        <p:nvSpPr>
          <p:cNvPr id="150" name="Google Shape;150;p13"/>
          <p:cNvSpPr txBox="1"/>
          <p:nvPr/>
        </p:nvSpPr>
        <p:spPr>
          <a:xfrm>
            <a:off x="8322351" y="2861145"/>
            <a:ext cx="6273000" cy="1323600"/>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0" lang="en-US" sz="8000">
                <a:solidFill>
                  <a:schemeClr val="accent3"/>
                </a:solidFill>
                <a:latin typeface="Playfair Display ExtraBold"/>
                <a:ea typeface="Playfair Display ExtraBold"/>
                <a:cs typeface="Playfair Display ExtraBold"/>
                <a:sym typeface="Playfair Display ExtraBold"/>
              </a:rPr>
              <a:t>02</a:t>
            </a:r>
            <a:endParaRPr/>
          </a:p>
        </p:txBody>
      </p:sp>
      <p:sp>
        <p:nvSpPr>
          <p:cNvPr id="151" name="Google Shape;151;p13"/>
          <p:cNvSpPr txBox="1"/>
          <p:nvPr/>
        </p:nvSpPr>
        <p:spPr>
          <a:xfrm>
            <a:off x="3088976" y="4160538"/>
            <a:ext cx="3471300" cy="1569900"/>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1" lang="en-US" sz="4800">
                <a:solidFill>
                  <a:schemeClr val="accent4"/>
                </a:solidFill>
                <a:latin typeface="Playfair Display"/>
                <a:ea typeface="Playfair Display"/>
                <a:cs typeface="Playfair Display"/>
                <a:sym typeface="Playfair Display"/>
              </a:rPr>
              <a:t>Values in Design</a:t>
            </a:r>
            <a:endParaRPr/>
          </a:p>
        </p:txBody>
      </p:sp>
      <p:cxnSp>
        <p:nvCxnSpPr>
          <p:cNvPr id="152" name="Google Shape;152;p13"/>
          <p:cNvCxnSpPr/>
          <p:nvPr/>
        </p:nvCxnSpPr>
        <p:spPr>
          <a:xfrm>
            <a:off x="3607868" y="4098034"/>
            <a:ext cx="1800000" cy="0"/>
          </a:xfrm>
          <a:prstGeom prst="straightConnector1">
            <a:avLst/>
          </a:prstGeom>
          <a:noFill/>
          <a:ln cap="rnd" cmpd="sng" w="63500">
            <a:solidFill>
              <a:schemeClr val="accent4"/>
            </a:solidFill>
            <a:prstDash val="solid"/>
            <a:round/>
            <a:headEnd len="sm" w="sm" type="none"/>
            <a:tailEnd len="sm" w="sm" type="none"/>
          </a:ln>
        </p:spPr>
      </p:cxnSp>
      <p:sp>
        <p:nvSpPr>
          <p:cNvPr id="153" name="Google Shape;153;p13"/>
          <p:cNvSpPr txBox="1"/>
          <p:nvPr/>
        </p:nvSpPr>
        <p:spPr>
          <a:xfrm>
            <a:off x="3088977" y="2670182"/>
            <a:ext cx="6273000" cy="1323600"/>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0" lang="en-US" sz="8000">
                <a:solidFill>
                  <a:schemeClr val="accent4"/>
                </a:solidFill>
                <a:latin typeface="Playfair Display ExtraBold"/>
                <a:ea typeface="Playfair Display ExtraBold"/>
                <a:cs typeface="Playfair Display ExtraBold"/>
                <a:sym typeface="Playfair Display ExtraBold"/>
              </a:rPr>
              <a:t>01</a:t>
            </a:r>
            <a:endParaRPr/>
          </a:p>
        </p:txBody>
      </p:sp>
      <p:sp>
        <p:nvSpPr>
          <p:cNvPr id="154" name="Google Shape;154;p13"/>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Roadmap</a:t>
            </a:r>
            <a:endParaRPr/>
          </a:p>
        </p:txBody>
      </p:sp>
      <p:sp>
        <p:nvSpPr>
          <p:cNvPr id="155" name="Google Shape;155;p13"/>
          <p:cNvSpPr txBox="1"/>
          <p:nvPr/>
        </p:nvSpPr>
        <p:spPr>
          <a:xfrm>
            <a:off x="12100333" y="9645004"/>
            <a:ext cx="6273000" cy="1569900"/>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1" lang="en-US" sz="4800">
                <a:solidFill>
                  <a:srgbClr val="9FC5E8"/>
                </a:solidFill>
                <a:latin typeface="Playfair Display"/>
                <a:ea typeface="Playfair Display"/>
                <a:cs typeface="Playfair Display"/>
                <a:sym typeface="Playfair Display"/>
              </a:rPr>
              <a:t>Medium-Fi</a:t>
            </a:r>
            <a:endParaRPr b="1" sz="4800">
              <a:solidFill>
                <a:srgbClr val="9FC5E8"/>
              </a:solidFill>
              <a:latin typeface="Playfair Display"/>
              <a:ea typeface="Playfair Display"/>
              <a:cs typeface="Playfair Display"/>
              <a:sym typeface="Playfair Display"/>
            </a:endParaRPr>
          </a:p>
          <a:p>
            <a:pPr indent="0" lvl="0" marL="0" marR="0" rtl="0" algn="l">
              <a:spcBef>
                <a:spcPts val="0"/>
              </a:spcBef>
              <a:spcAft>
                <a:spcPts val="0"/>
              </a:spcAft>
              <a:buNone/>
            </a:pPr>
            <a:r>
              <a:rPr b="1" lang="en-US" sz="4800">
                <a:solidFill>
                  <a:srgbClr val="9FC5E8"/>
                </a:solidFill>
                <a:latin typeface="Playfair Display"/>
                <a:ea typeface="Playfair Display"/>
                <a:cs typeface="Playfair Display"/>
                <a:sym typeface="Playfair Display"/>
              </a:rPr>
              <a:t>Task Flows</a:t>
            </a:r>
            <a:endParaRPr b="1" sz="4800">
              <a:solidFill>
                <a:srgbClr val="9FC5E8"/>
              </a:solidFill>
              <a:latin typeface="Playfair Display"/>
              <a:ea typeface="Playfair Display"/>
              <a:cs typeface="Playfair Display"/>
              <a:sym typeface="Playfair Display"/>
            </a:endParaRPr>
          </a:p>
        </p:txBody>
      </p:sp>
      <p:cxnSp>
        <p:nvCxnSpPr>
          <p:cNvPr id="156" name="Google Shape;156;p13"/>
          <p:cNvCxnSpPr/>
          <p:nvPr/>
        </p:nvCxnSpPr>
        <p:spPr>
          <a:xfrm>
            <a:off x="12750323" y="9478078"/>
            <a:ext cx="1800000" cy="0"/>
          </a:xfrm>
          <a:prstGeom prst="straightConnector1">
            <a:avLst/>
          </a:prstGeom>
          <a:noFill/>
          <a:ln cap="rnd" cmpd="sng" w="63500">
            <a:solidFill>
              <a:srgbClr val="9FC5E8"/>
            </a:solidFill>
            <a:prstDash val="solid"/>
            <a:round/>
            <a:headEnd len="sm" w="sm" type="none"/>
            <a:tailEnd len="sm" w="sm" type="none"/>
          </a:ln>
        </p:spPr>
      </p:cxnSp>
      <p:sp>
        <p:nvSpPr>
          <p:cNvPr id="157" name="Google Shape;157;p13"/>
          <p:cNvSpPr txBox="1"/>
          <p:nvPr/>
        </p:nvSpPr>
        <p:spPr>
          <a:xfrm>
            <a:off x="12100333" y="8154639"/>
            <a:ext cx="6252300" cy="1323600"/>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0" lang="en-US" sz="8000">
                <a:solidFill>
                  <a:srgbClr val="9FC5E8"/>
                </a:solidFill>
                <a:latin typeface="Playfair Display ExtraBold"/>
                <a:ea typeface="Playfair Display ExtraBold"/>
                <a:cs typeface="Playfair Display ExtraBold"/>
                <a:sym typeface="Playfair Display ExtraBold"/>
              </a:rPr>
              <a:t>0</a:t>
            </a:r>
            <a:r>
              <a:rPr lang="en-US" sz="8000">
                <a:solidFill>
                  <a:srgbClr val="9FC5E8"/>
                </a:solidFill>
                <a:latin typeface="Playfair Display ExtraBold"/>
                <a:ea typeface="Playfair Display ExtraBold"/>
                <a:cs typeface="Playfair Display ExtraBold"/>
                <a:sym typeface="Playfair Display ExtraBold"/>
              </a:rPr>
              <a:t>5</a:t>
            </a:r>
            <a:endParaRPr>
              <a:solidFill>
                <a:srgbClr val="9FC5E8"/>
              </a:solidFill>
            </a:endParaRPr>
          </a:p>
        </p:txBody>
      </p:sp>
      <p:sp>
        <p:nvSpPr>
          <p:cNvPr id="158" name="Google Shape;158;p13"/>
          <p:cNvSpPr txBox="1"/>
          <p:nvPr/>
        </p:nvSpPr>
        <p:spPr>
          <a:xfrm>
            <a:off x="17955433" y="9645004"/>
            <a:ext cx="6273000" cy="1569900"/>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1" lang="en-US" sz="4800">
                <a:solidFill>
                  <a:srgbClr val="EAD1DC"/>
                </a:solidFill>
                <a:latin typeface="Playfair Display"/>
                <a:ea typeface="Playfair Display"/>
                <a:cs typeface="Playfair Display"/>
                <a:sym typeface="Playfair Display"/>
              </a:rPr>
              <a:t>Prototype Implementation</a:t>
            </a:r>
            <a:endParaRPr>
              <a:solidFill>
                <a:srgbClr val="EAD1DC"/>
              </a:solidFill>
            </a:endParaRPr>
          </a:p>
        </p:txBody>
      </p:sp>
      <p:cxnSp>
        <p:nvCxnSpPr>
          <p:cNvPr id="159" name="Google Shape;159;p13"/>
          <p:cNvCxnSpPr/>
          <p:nvPr/>
        </p:nvCxnSpPr>
        <p:spPr>
          <a:xfrm>
            <a:off x="18529223" y="9478078"/>
            <a:ext cx="1800000" cy="0"/>
          </a:xfrm>
          <a:prstGeom prst="straightConnector1">
            <a:avLst/>
          </a:prstGeom>
          <a:noFill/>
          <a:ln cap="rnd" cmpd="sng" w="63500">
            <a:solidFill>
              <a:srgbClr val="EAD1DC"/>
            </a:solidFill>
            <a:prstDash val="solid"/>
            <a:round/>
            <a:headEnd len="sm" w="sm" type="none"/>
            <a:tailEnd len="sm" w="sm" type="none"/>
          </a:ln>
        </p:spPr>
      </p:cxnSp>
      <p:sp>
        <p:nvSpPr>
          <p:cNvPr id="160" name="Google Shape;160;p13"/>
          <p:cNvSpPr txBox="1"/>
          <p:nvPr/>
        </p:nvSpPr>
        <p:spPr>
          <a:xfrm>
            <a:off x="17955433" y="8154639"/>
            <a:ext cx="6252300" cy="1323600"/>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0" lang="en-US" sz="8000">
                <a:solidFill>
                  <a:srgbClr val="EAD1DC"/>
                </a:solidFill>
                <a:latin typeface="Playfair Display ExtraBold"/>
                <a:ea typeface="Playfair Display ExtraBold"/>
                <a:cs typeface="Playfair Display ExtraBold"/>
                <a:sym typeface="Playfair Display ExtraBold"/>
              </a:rPr>
              <a:t>0</a:t>
            </a:r>
            <a:r>
              <a:rPr lang="en-US" sz="8000">
                <a:solidFill>
                  <a:srgbClr val="EAD1DC"/>
                </a:solidFill>
                <a:latin typeface="Playfair Display ExtraBold"/>
                <a:ea typeface="Playfair Display ExtraBold"/>
                <a:cs typeface="Playfair Display ExtraBold"/>
                <a:sym typeface="Playfair Display ExtraBold"/>
              </a:rPr>
              <a:t>6</a:t>
            </a:r>
            <a:endParaRPr>
              <a:solidFill>
                <a:srgbClr val="EAD1DC"/>
              </a:solidFill>
            </a:endParaRPr>
          </a:p>
        </p:txBody>
      </p:sp>
      <p:sp>
        <p:nvSpPr>
          <p:cNvPr id="161" name="Google Shape;161;p13"/>
          <p:cNvSpPr/>
          <p:nvPr/>
        </p:nvSpPr>
        <p:spPr>
          <a:xfrm rot="5400000">
            <a:off x="3815252" y="2722796"/>
            <a:ext cx="5895404" cy="3326891"/>
          </a:xfrm>
          <a:custGeom>
            <a:rect b="b" l="l" r="r" t="t"/>
            <a:pathLst>
              <a:path extrusionOk="0" h="1444904" w="1444952">
                <a:moveTo>
                  <a:pt x="722477" y="0"/>
                </a:moveTo>
                <a:lnTo>
                  <a:pt x="0" y="1444904"/>
                </a:lnTo>
                <a:lnTo>
                  <a:pt x="1444952" y="1444904"/>
                </a:lnTo>
                <a:lnTo>
                  <a:pt x="722477" y="0"/>
                </a:lnTo>
                <a:close/>
              </a:path>
            </a:pathLst>
          </a:custGeom>
          <a:solidFill>
            <a:schemeClr val="accent6">
              <a:alpha val="149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rgbClr val="4A86E8"/>
              </a:solidFill>
              <a:latin typeface="Montserrat Light"/>
              <a:ea typeface="Montserrat Light"/>
              <a:cs typeface="Montserrat Light"/>
              <a:sym typeface="Montserrat Light"/>
            </a:endParaRPr>
          </a:p>
        </p:txBody>
      </p:sp>
      <p:sp>
        <p:nvSpPr>
          <p:cNvPr id="162" name="Google Shape;162;p13"/>
          <p:cNvSpPr/>
          <p:nvPr/>
        </p:nvSpPr>
        <p:spPr>
          <a:xfrm rot="5400000">
            <a:off x="10890252" y="2925896"/>
            <a:ext cx="5895404" cy="3326891"/>
          </a:xfrm>
          <a:custGeom>
            <a:rect b="b" l="l" r="r" t="t"/>
            <a:pathLst>
              <a:path extrusionOk="0" h="1444904" w="1444952">
                <a:moveTo>
                  <a:pt x="722477" y="0"/>
                </a:moveTo>
                <a:lnTo>
                  <a:pt x="0" y="1444904"/>
                </a:lnTo>
                <a:lnTo>
                  <a:pt x="1444952" y="1444904"/>
                </a:lnTo>
                <a:lnTo>
                  <a:pt x="722477" y="0"/>
                </a:lnTo>
                <a:close/>
              </a:path>
            </a:pathLst>
          </a:custGeom>
          <a:solidFill>
            <a:schemeClr val="accent6">
              <a:alpha val="149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rgbClr val="4A86E8"/>
              </a:solidFill>
              <a:latin typeface="Montserrat Light"/>
              <a:ea typeface="Montserrat Light"/>
              <a:cs typeface="Montserrat Light"/>
              <a:sym typeface="Montserrat Light"/>
            </a:endParaRPr>
          </a:p>
        </p:txBody>
      </p:sp>
      <p:sp>
        <p:nvSpPr>
          <p:cNvPr id="163" name="Google Shape;163;p13"/>
          <p:cNvSpPr/>
          <p:nvPr/>
        </p:nvSpPr>
        <p:spPr>
          <a:xfrm rot="5400000">
            <a:off x="17350202" y="2925896"/>
            <a:ext cx="5895404" cy="3326891"/>
          </a:xfrm>
          <a:custGeom>
            <a:rect b="b" l="l" r="r" t="t"/>
            <a:pathLst>
              <a:path extrusionOk="0" h="1444904" w="1444952">
                <a:moveTo>
                  <a:pt x="722477" y="0"/>
                </a:moveTo>
                <a:lnTo>
                  <a:pt x="0" y="1444904"/>
                </a:lnTo>
                <a:lnTo>
                  <a:pt x="1444952" y="1444904"/>
                </a:lnTo>
                <a:lnTo>
                  <a:pt x="722477" y="0"/>
                </a:lnTo>
                <a:close/>
              </a:path>
            </a:pathLst>
          </a:custGeom>
          <a:solidFill>
            <a:schemeClr val="accent6">
              <a:alpha val="149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rgbClr val="4A86E8"/>
              </a:solidFill>
              <a:latin typeface="Montserrat Light"/>
              <a:ea typeface="Montserrat Light"/>
              <a:cs typeface="Montserrat Light"/>
              <a:sym typeface="Montserrat Light"/>
            </a:endParaRPr>
          </a:p>
        </p:txBody>
      </p:sp>
      <p:sp>
        <p:nvSpPr>
          <p:cNvPr id="164" name="Google Shape;164;p13"/>
          <p:cNvSpPr/>
          <p:nvPr/>
        </p:nvSpPr>
        <p:spPr>
          <a:xfrm rot="5400000">
            <a:off x="7194927" y="8043221"/>
            <a:ext cx="5895404" cy="3326891"/>
          </a:xfrm>
          <a:custGeom>
            <a:rect b="b" l="l" r="r" t="t"/>
            <a:pathLst>
              <a:path extrusionOk="0" h="1444904" w="1444952">
                <a:moveTo>
                  <a:pt x="722477" y="0"/>
                </a:moveTo>
                <a:lnTo>
                  <a:pt x="0" y="1444904"/>
                </a:lnTo>
                <a:lnTo>
                  <a:pt x="1444952" y="1444904"/>
                </a:lnTo>
                <a:lnTo>
                  <a:pt x="722477" y="0"/>
                </a:lnTo>
                <a:close/>
              </a:path>
            </a:pathLst>
          </a:custGeom>
          <a:solidFill>
            <a:schemeClr val="accent6">
              <a:alpha val="149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rgbClr val="4A86E8"/>
              </a:solidFill>
              <a:latin typeface="Montserrat Light"/>
              <a:ea typeface="Montserrat Light"/>
              <a:cs typeface="Montserrat Light"/>
              <a:sym typeface="Montserrat Light"/>
            </a:endParaRPr>
          </a:p>
        </p:txBody>
      </p:sp>
      <p:sp>
        <p:nvSpPr>
          <p:cNvPr id="165" name="Google Shape;165;p13"/>
          <p:cNvSpPr/>
          <p:nvPr/>
        </p:nvSpPr>
        <p:spPr>
          <a:xfrm rot="5400000">
            <a:off x="13905527" y="7967021"/>
            <a:ext cx="5895404" cy="3326891"/>
          </a:xfrm>
          <a:custGeom>
            <a:rect b="b" l="l" r="r" t="t"/>
            <a:pathLst>
              <a:path extrusionOk="0" h="1444904" w="1444952">
                <a:moveTo>
                  <a:pt x="722477" y="0"/>
                </a:moveTo>
                <a:lnTo>
                  <a:pt x="0" y="1444904"/>
                </a:lnTo>
                <a:lnTo>
                  <a:pt x="1444952" y="1444904"/>
                </a:lnTo>
                <a:lnTo>
                  <a:pt x="722477" y="0"/>
                </a:lnTo>
                <a:close/>
              </a:path>
            </a:pathLst>
          </a:custGeom>
          <a:solidFill>
            <a:schemeClr val="accent6">
              <a:alpha val="149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rgbClr val="4A86E8"/>
              </a:solidFill>
              <a:latin typeface="Montserrat Light"/>
              <a:ea typeface="Montserrat Light"/>
              <a:cs typeface="Montserrat Light"/>
              <a:sym typeface="Montserrat Light"/>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14"/>
          <p:cNvSpPr/>
          <p:nvPr/>
        </p:nvSpPr>
        <p:spPr>
          <a:xfrm>
            <a:off x="-1486984" y="9054858"/>
            <a:ext cx="3366046" cy="3439916"/>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71" name="Google Shape;171;p14"/>
          <p:cNvSpPr/>
          <p:nvPr/>
        </p:nvSpPr>
        <p:spPr>
          <a:xfrm>
            <a:off x="-490970" y="10068082"/>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72" name="Google Shape;172;p14"/>
          <p:cNvSpPr/>
          <p:nvPr/>
        </p:nvSpPr>
        <p:spPr>
          <a:xfrm flipH="1" rot="-5400000">
            <a:off x="16673067" y="1739004"/>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6">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73" name="Google Shape;173;p14"/>
          <p:cNvSpPr/>
          <p:nvPr/>
        </p:nvSpPr>
        <p:spPr>
          <a:xfrm rot="6299965">
            <a:off x="22274030" y="760857"/>
            <a:ext cx="8295857" cy="9979315"/>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494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74" name="Google Shape;174;p14"/>
          <p:cNvSpPr/>
          <p:nvPr/>
        </p:nvSpPr>
        <p:spPr>
          <a:xfrm rot="5400000">
            <a:off x="-5500658" y="-14615963"/>
            <a:ext cx="14760017" cy="17755231"/>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75" name="Google Shape;175;p14"/>
          <p:cNvSpPr txBox="1"/>
          <p:nvPr/>
        </p:nvSpPr>
        <p:spPr>
          <a:xfrm>
            <a:off x="3088976" y="4160538"/>
            <a:ext cx="3471300" cy="1569900"/>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1" lang="en-US" sz="4800">
                <a:solidFill>
                  <a:schemeClr val="accent4"/>
                </a:solidFill>
                <a:latin typeface="Playfair Display"/>
                <a:ea typeface="Playfair Display"/>
                <a:cs typeface="Playfair Display"/>
                <a:sym typeface="Playfair Display"/>
              </a:rPr>
              <a:t>Values in Design</a:t>
            </a:r>
            <a:endParaRPr/>
          </a:p>
        </p:txBody>
      </p:sp>
      <p:cxnSp>
        <p:nvCxnSpPr>
          <p:cNvPr id="176" name="Google Shape;176;p14"/>
          <p:cNvCxnSpPr/>
          <p:nvPr/>
        </p:nvCxnSpPr>
        <p:spPr>
          <a:xfrm>
            <a:off x="3607868" y="4098034"/>
            <a:ext cx="1800000" cy="0"/>
          </a:xfrm>
          <a:prstGeom prst="straightConnector1">
            <a:avLst/>
          </a:prstGeom>
          <a:noFill/>
          <a:ln cap="rnd" cmpd="sng" w="63500">
            <a:solidFill>
              <a:schemeClr val="accent4"/>
            </a:solidFill>
            <a:prstDash val="solid"/>
            <a:round/>
            <a:headEnd len="sm" w="sm" type="none"/>
            <a:tailEnd len="sm" w="sm" type="none"/>
          </a:ln>
        </p:spPr>
      </p:cxnSp>
      <p:sp>
        <p:nvSpPr>
          <p:cNvPr id="177" name="Google Shape;177;p14"/>
          <p:cNvSpPr txBox="1"/>
          <p:nvPr/>
        </p:nvSpPr>
        <p:spPr>
          <a:xfrm>
            <a:off x="3088977" y="2670182"/>
            <a:ext cx="6273000" cy="1323600"/>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0" lang="en-US" sz="8000">
                <a:solidFill>
                  <a:schemeClr val="accent4"/>
                </a:solidFill>
                <a:latin typeface="Playfair Display ExtraBold"/>
                <a:ea typeface="Playfair Display ExtraBold"/>
                <a:cs typeface="Playfair Display ExtraBold"/>
                <a:sym typeface="Playfair Display ExtraBold"/>
              </a:rPr>
              <a:t>01</a:t>
            </a:r>
            <a:endParaRPr/>
          </a:p>
        </p:txBody>
      </p:sp>
      <p:sp>
        <p:nvSpPr>
          <p:cNvPr id="178" name="Google Shape;178;p14"/>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Roadmap</a:t>
            </a:r>
            <a:endParaRPr/>
          </a:p>
        </p:txBody>
      </p:sp>
      <p:sp>
        <p:nvSpPr>
          <p:cNvPr id="179" name="Google Shape;179;p14"/>
          <p:cNvSpPr/>
          <p:nvPr/>
        </p:nvSpPr>
        <p:spPr>
          <a:xfrm rot="5400000">
            <a:off x="3815252" y="2722796"/>
            <a:ext cx="5895404" cy="3326891"/>
          </a:xfrm>
          <a:custGeom>
            <a:rect b="b" l="l" r="r" t="t"/>
            <a:pathLst>
              <a:path extrusionOk="0" h="1444904" w="1444952">
                <a:moveTo>
                  <a:pt x="722477" y="0"/>
                </a:moveTo>
                <a:lnTo>
                  <a:pt x="0" y="1444904"/>
                </a:lnTo>
                <a:lnTo>
                  <a:pt x="1444952" y="1444904"/>
                </a:lnTo>
                <a:lnTo>
                  <a:pt x="722477" y="0"/>
                </a:lnTo>
                <a:close/>
              </a:path>
            </a:pathLst>
          </a:custGeom>
          <a:solidFill>
            <a:schemeClr val="accent6">
              <a:alpha val="149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rgbClr val="4A86E8"/>
              </a:solidFill>
              <a:latin typeface="Montserrat Light"/>
              <a:ea typeface="Montserrat Light"/>
              <a:cs typeface="Montserrat Light"/>
              <a:sym typeface="Montserrat Light"/>
            </a:endParaRPr>
          </a:p>
        </p:txBody>
      </p:sp>
      <p:sp>
        <p:nvSpPr>
          <p:cNvPr id="180" name="Google Shape;180;p14"/>
          <p:cNvSpPr/>
          <p:nvPr/>
        </p:nvSpPr>
        <p:spPr>
          <a:xfrm rot="5400000">
            <a:off x="10890252" y="2925896"/>
            <a:ext cx="5895404" cy="3326891"/>
          </a:xfrm>
          <a:custGeom>
            <a:rect b="b" l="l" r="r" t="t"/>
            <a:pathLst>
              <a:path extrusionOk="0" h="1444904" w="1444952">
                <a:moveTo>
                  <a:pt x="722477" y="0"/>
                </a:moveTo>
                <a:lnTo>
                  <a:pt x="0" y="1444904"/>
                </a:lnTo>
                <a:lnTo>
                  <a:pt x="1444952" y="1444904"/>
                </a:lnTo>
                <a:lnTo>
                  <a:pt x="722477" y="0"/>
                </a:lnTo>
                <a:close/>
              </a:path>
            </a:pathLst>
          </a:custGeom>
          <a:solidFill>
            <a:schemeClr val="accent6">
              <a:alpha val="149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rgbClr val="4A86E8"/>
              </a:solidFill>
              <a:latin typeface="Montserrat Light"/>
              <a:ea typeface="Montserrat Light"/>
              <a:cs typeface="Montserrat Light"/>
              <a:sym typeface="Montserrat Light"/>
            </a:endParaRPr>
          </a:p>
        </p:txBody>
      </p:sp>
      <p:sp>
        <p:nvSpPr>
          <p:cNvPr id="181" name="Google Shape;181;p14"/>
          <p:cNvSpPr/>
          <p:nvPr/>
        </p:nvSpPr>
        <p:spPr>
          <a:xfrm rot="5400000">
            <a:off x="17350202" y="2925896"/>
            <a:ext cx="5895404" cy="3326891"/>
          </a:xfrm>
          <a:custGeom>
            <a:rect b="b" l="l" r="r" t="t"/>
            <a:pathLst>
              <a:path extrusionOk="0" h="1444904" w="1444952">
                <a:moveTo>
                  <a:pt x="722477" y="0"/>
                </a:moveTo>
                <a:lnTo>
                  <a:pt x="0" y="1444904"/>
                </a:lnTo>
                <a:lnTo>
                  <a:pt x="1444952" y="1444904"/>
                </a:lnTo>
                <a:lnTo>
                  <a:pt x="722477" y="0"/>
                </a:lnTo>
                <a:close/>
              </a:path>
            </a:pathLst>
          </a:custGeom>
          <a:solidFill>
            <a:schemeClr val="accent6">
              <a:alpha val="149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rgbClr val="4A86E8"/>
              </a:solidFill>
              <a:latin typeface="Montserrat Light"/>
              <a:ea typeface="Montserrat Light"/>
              <a:cs typeface="Montserrat Light"/>
              <a:sym typeface="Montserrat Light"/>
            </a:endParaRPr>
          </a:p>
        </p:txBody>
      </p:sp>
      <p:sp>
        <p:nvSpPr>
          <p:cNvPr id="182" name="Google Shape;182;p14"/>
          <p:cNvSpPr/>
          <p:nvPr/>
        </p:nvSpPr>
        <p:spPr>
          <a:xfrm rot="5400000">
            <a:off x="7194927" y="8043221"/>
            <a:ext cx="5895404" cy="3326891"/>
          </a:xfrm>
          <a:custGeom>
            <a:rect b="b" l="l" r="r" t="t"/>
            <a:pathLst>
              <a:path extrusionOk="0" h="1444904" w="1444952">
                <a:moveTo>
                  <a:pt x="722477" y="0"/>
                </a:moveTo>
                <a:lnTo>
                  <a:pt x="0" y="1444904"/>
                </a:lnTo>
                <a:lnTo>
                  <a:pt x="1444952" y="1444904"/>
                </a:lnTo>
                <a:lnTo>
                  <a:pt x="722477" y="0"/>
                </a:lnTo>
                <a:close/>
              </a:path>
            </a:pathLst>
          </a:custGeom>
          <a:solidFill>
            <a:schemeClr val="accent6">
              <a:alpha val="149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rgbClr val="4A86E8"/>
              </a:solidFill>
              <a:latin typeface="Montserrat Light"/>
              <a:ea typeface="Montserrat Light"/>
              <a:cs typeface="Montserrat Light"/>
              <a:sym typeface="Montserrat Light"/>
            </a:endParaRPr>
          </a:p>
        </p:txBody>
      </p:sp>
      <p:sp>
        <p:nvSpPr>
          <p:cNvPr id="183" name="Google Shape;183;p14"/>
          <p:cNvSpPr/>
          <p:nvPr/>
        </p:nvSpPr>
        <p:spPr>
          <a:xfrm rot="5400000">
            <a:off x="13905527" y="7967021"/>
            <a:ext cx="5895404" cy="3326891"/>
          </a:xfrm>
          <a:custGeom>
            <a:rect b="b" l="l" r="r" t="t"/>
            <a:pathLst>
              <a:path extrusionOk="0" h="1444904" w="1444952">
                <a:moveTo>
                  <a:pt x="722477" y="0"/>
                </a:moveTo>
                <a:lnTo>
                  <a:pt x="0" y="1444904"/>
                </a:lnTo>
                <a:lnTo>
                  <a:pt x="1444952" y="1444904"/>
                </a:lnTo>
                <a:lnTo>
                  <a:pt x="722477" y="0"/>
                </a:lnTo>
                <a:close/>
              </a:path>
            </a:pathLst>
          </a:custGeom>
          <a:solidFill>
            <a:schemeClr val="accent6">
              <a:alpha val="149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rgbClr val="4A86E8"/>
              </a:solidFill>
              <a:latin typeface="Montserrat Light"/>
              <a:ea typeface="Montserrat Light"/>
              <a:cs typeface="Montserrat Light"/>
              <a:sym typeface="Montserrat Light"/>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15"/>
          <p:cNvSpPr/>
          <p:nvPr/>
        </p:nvSpPr>
        <p:spPr>
          <a:xfrm flipH="1" rot="-5400000">
            <a:off x="15664076" y="-3874079"/>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1">
              <a:alpha val="196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89" name="Google Shape;189;p15"/>
          <p:cNvSpPr/>
          <p:nvPr/>
        </p:nvSpPr>
        <p:spPr>
          <a:xfrm>
            <a:off x="-1682385" y="3526863"/>
            <a:ext cx="3366046" cy="3439916"/>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90" name="Google Shape;190;p15"/>
          <p:cNvSpPr/>
          <p:nvPr/>
        </p:nvSpPr>
        <p:spPr>
          <a:xfrm>
            <a:off x="-1048999" y="4476467"/>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91" name="Google Shape;191;p15"/>
          <p:cNvSpPr/>
          <p:nvPr/>
        </p:nvSpPr>
        <p:spPr>
          <a:xfrm rot="5400000">
            <a:off x="-9357581" y="10142180"/>
            <a:ext cx="14760017" cy="17755231"/>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92" name="Google Shape;192;p15"/>
          <p:cNvSpPr/>
          <p:nvPr/>
        </p:nvSpPr>
        <p:spPr>
          <a:xfrm rot="10800000">
            <a:off x="5036486" y="-967128"/>
            <a:ext cx="8458509" cy="3239050"/>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2">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93" name="Google Shape;193;p15"/>
          <p:cNvSpPr/>
          <p:nvPr/>
        </p:nvSpPr>
        <p:spPr>
          <a:xfrm rot="6299965">
            <a:off x="21265039" y="-4852226"/>
            <a:ext cx="8295857" cy="9979315"/>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494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94" name="Google Shape;194;p15"/>
          <p:cNvSpPr txBox="1"/>
          <p:nvPr/>
        </p:nvSpPr>
        <p:spPr>
          <a:xfrm>
            <a:off x="3706784" y="4205850"/>
            <a:ext cx="16964100" cy="62493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lang="en-US" sz="20000">
                <a:solidFill>
                  <a:schemeClr val="accent4"/>
                </a:solidFill>
                <a:latin typeface="Playfair Display ExtraBold"/>
                <a:ea typeface="Playfair Display ExtraBold"/>
                <a:cs typeface="Playfair Display ExtraBold"/>
                <a:sym typeface="Playfair Display ExtraBold"/>
              </a:rPr>
              <a:t>Values in Design</a:t>
            </a:r>
            <a:endParaRPr sz="200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16"/>
          <p:cNvSpPr/>
          <p:nvPr/>
        </p:nvSpPr>
        <p:spPr>
          <a:xfrm rot="5400000">
            <a:off x="91273" y="5495640"/>
            <a:ext cx="8048383" cy="4717612"/>
          </a:xfrm>
          <a:custGeom>
            <a:rect b="b" l="l" r="r" t="t"/>
            <a:pathLst>
              <a:path extrusionOk="0" h="1444904" w="1444952">
                <a:moveTo>
                  <a:pt x="722477" y="0"/>
                </a:moveTo>
                <a:lnTo>
                  <a:pt x="0" y="1444904"/>
                </a:lnTo>
                <a:lnTo>
                  <a:pt x="1444952" y="1444904"/>
                </a:lnTo>
                <a:lnTo>
                  <a:pt x="722477" y="0"/>
                </a:lnTo>
                <a:close/>
              </a:path>
            </a:pathLst>
          </a:custGeom>
          <a:solidFill>
            <a:schemeClr val="accent6">
              <a:alpha val="1490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200" name="Google Shape;200;p16"/>
          <p:cNvSpPr/>
          <p:nvPr/>
        </p:nvSpPr>
        <p:spPr>
          <a:xfrm rot="10800000">
            <a:off x="20906914" y="10983882"/>
            <a:ext cx="15602212" cy="11417546"/>
          </a:xfrm>
          <a:custGeom>
            <a:rect b="b" l="l" r="r" t="t"/>
            <a:pathLst>
              <a:path extrusionOk="0" h="5687445" w="7771961">
                <a:moveTo>
                  <a:pt x="7770264" y="3548179"/>
                </a:moveTo>
                <a:cubicBezTo>
                  <a:pt x="7751457" y="3138616"/>
                  <a:pt x="7596299" y="2749652"/>
                  <a:pt x="7410166" y="2390557"/>
                </a:cubicBezTo>
                <a:cubicBezTo>
                  <a:pt x="7219786" y="2023280"/>
                  <a:pt x="6987616" y="1651540"/>
                  <a:pt x="6984750" y="1232152"/>
                </a:cubicBezTo>
                <a:cubicBezTo>
                  <a:pt x="6983291" y="1018749"/>
                  <a:pt x="7041557" y="796562"/>
                  <a:pt x="6970094" y="597150"/>
                </a:cubicBezTo>
                <a:cubicBezTo>
                  <a:pt x="6876991" y="337321"/>
                  <a:pt x="6600992" y="214213"/>
                  <a:pt x="6347721" y="145344"/>
                </a:cubicBezTo>
                <a:cubicBezTo>
                  <a:pt x="5036577" y="-211203"/>
                  <a:pt x="3646768" y="139421"/>
                  <a:pt x="2379225" y="643734"/>
                </a:cubicBezTo>
                <a:cubicBezTo>
                  <a:pt x="1951523" y="813900"/>
                  <a:pt x="1523505" y="1003336"/>
                  <a:pt x="1073646" y="1076301"/>
                </a:cubicBezTo>
                <a:cubicBezTo>
                  <a:pt x="980281" y="1091442"/>
                  <a:pt x="892498" y="1132569"/>
                  <a:pt x="817683" y="1193872"/>
                </a:cubicBezTo>
                <a:cubicBezTo>
                  <a:pt x="677639" y="1308623"/>
                  <a:pt x="452811" y="1500372"/>
                  <a:pt x="323960" y="1649483"/>
                </a:cubicBezTo>
                <a:cubicBezTo>
                  <a:pt x="221670" y="1767872"/>
                  <a:pt x="116857" y="1890576"/>
                  <a:pt x="65791" y="2041919"/>
                </a:cubicBezTo>
                <a:cubicBezTo>
                  <a:pt x="23860" y="2166196"/>
                  <a:pt x="21276" y="2300992"/>
                  <a:pt x="19148" y="2433002"/>
                </a:cubicBezTo>
                <a:cubicBezTo>
                  <a:pt x="13327" y="2794083"/>
                  <a:pt x="7507" y="3155164"/>
                  <a:pt x="1686" y="3516245"/>
                </a:cubicBezTo>
                <a:cubicBezTo>
                  <a:pt x="-3914" y="3863678"/>
                  <a:pt x="-4996" y="4230709"/>
                  <a:pt x="158374" y="4531619"/>
                </a:cubicBezTo>
                <a:cubicBezTo>
                  <a:pt x="347312" y="4879624"/>
                  <a:pt x="723605" y="5068896"/>
                  <a:pt x="1095680" y="5138706"/>
                </a:cubicBezTo>
                <a:cubicBezTo>
                  <a:pt x="1467753" y="5208516"/>
                  <a:pt x="1849260" y="5179657"/>
                  <a:pt x="2226423" y="5203305"/>
                </a:cubicBezTo>
                <a:cubicBezTo>
                  <a:pt x="2856885" y="5242832"/>
                  <a:pt x="3469849" y="5428509"/>
                  <a:pt x="4089522" y="5558217"/>
                </a:cubicBezTo>
                <a:cubicBezTo>
                  <a:pt x="4709204" y="5687925"/>
                  <a:pt x="5358727" y="5760599"/>
                  <a:pt x="5966117" y="5576548"/>
                </a:cubicBezTo>
                <a:cubicBezTo>
                  <a:pt x="6080136" y="5542003"/>
                  <a:pt x="6193662" y="5497537"/>
                  <a:pt x="6288311" y="5421620"/>
                </a:cubicBezTo>
                <a:cubicBezTo>
                  <a:pt x="6400352" y="5331756"/>
                  <a:pt x="6479377" y="5203270"/>
                  <a:pt x="6583742" y="5103493"/>
                </a:cubicBezTo>
                <a:cubicBezTo>
                  <a:pt x="6801747" y="4895073"/>
                  <a:pt x="7110691" y="4828269"/>
                  <a:pt x="7344391" y="4640069"/>
                </a:cubicBezTo>
                <a:cubicBezTo>
                  <a:pt x="7651761" y="4392553"/>
                  <a:pt x="7789079" y="3957742"/>
                  <a:pt x="7770264" y="3548179"/>
                </a:cubicBezTo>
                <a:close/>
              </a:path>
            </a:pathLst>
          </a:custGeom>
          <a:solidFill>
            <a:srgbClr val="23304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grpSp>
        <p:nvGrpSpPr>
          <p:cNvPr id="201" name="Google Shape;201;p16"/>
          <p:cNvGrpSpPr/>
          <p:nvPr/>
        </p:nvGrpSpPr>
        <p:grpSpPr>
          <a:xfrm>
            <a:off x="19746717" y="10961214"/>
            <a:ext cx="4110770" cy="3406279"/>
            <a:chOff x="11832502" y="9210519"/>
            <a:chExt cx="1328283" cy="1100646"/>
          </a:xfrm>
        </p:grpSpPr>
        <p:sp>
          <p:nvSpPr>
            <p:cNvPr id="202" name="Google Shape;202;p16"/>
            <p:cNvSpPr/>
            <p:nvPr/>
          </p:nvSpPr>
          <p:spPr>
            <a:xfrm>
              <a:off x="11832502" y="9210519"/>
              <a:ext cx="1328283" cy="1100646"/>
            </a:xfrm>
            <a:custGeom>
              <a:rect b="b" l="l" r="r" t="t"/>
              <a:pathLst>
                <a:path extrusionOk="0" h="1100646" w="1328283">
                  <a:moveTo>
                    <a:pt x="1307359" y="0"/>
                  </a:moveTo>
                  <a:cubicBezTo>
                    <a:pt x="1339394" y="283916"/>
                    <a:pt x="1372914" y="701020"/>
                    <a:pt x="1093904" y="885185"/>
                  </a:cubicBezTo>
                  <a:cubicBezTo>
                    <a:pt x="1010030" y="940546"/>
                    <a:pt x="839812" y="929177"/>
                    <a:pt x="795648" y="824072"/>
                  </a:cubicBezTo>
                  <a:cubicBezTo>
                    <a:pt x="763124" y="746647"/>
                    <a:pt x="767569" y="627653"/>
                    <a:pt x="807747" y="554853"/>
                  </a:cubicBezTo>
                  <a:cubicBezTo>
                    <a:pt x="823267" y="526731"/>
                    <a:pt x="846126" y="499963"/>
                    <a:pt x="877292" y="492156"/>
                  </a:cubicBezTo>
                  <a:cubicBezTo>
                    <a:pt x="934275" y="477882"/>
                    <a:pt x="957031" y="531499"/>
                    <a:pt x="950439" y="577707"/>
                  </a:cubicBezTo>
                  <a:cubicBezTo>
                    <a:pt x="939258" y="656091"/>
                    <a:pt x="908274" y="754660"/>
                    <a:pt x="862915" y="820730"/>
                  </a:cubicBezTo>
                  <a:cubicBezTo>
                    <a:pt x="762708" y="966694"/>
                    <a:pt x="592666" y="1066617"/>
                    <a:pt x="414252" y="1070693"/>
                  </a:cubicBezTo>
                  <a:cubicBezTo>
                    <a:pt x="345742" y="1072258"/>
                    <a:pt x="277447" y="1061132"/>
                    <a:pt x="210981" y="1044458"/>
                  </a:cubicBezTo>
                  <a:cubicBezTo>
                    <a:pt x="137737" y="1026083"/>
                    <a:pt x="69720" y="995545"/>
                    <a:pt x="0" y="967670"/>
                  </a:cubicBezTo>
                  <a:cubicBezTo>
                    <a:pt x="0" y="967670"/>
                    <a:pt x="0" y="1043657"/>
                    <a:pt x="28508" y="1100647"/>
                  </a:cubicBezTo>
                </a:path>
              </a:pathLst>
            </a:custGeom>
            <a:noFill/>
            <a:ln cap="rnd" cmpd="sng" w="50800">
              <a:solidFill>
                <a:schemeClr val="accent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203" name="Google Shape;203;p16"/>
            <p:cNvSpPr/>
            <p:nvPr/>
          </p:nvSpPr>
          <p:spPr>
            <a:xfrm>
              <a:off x="11832502" y="10149694"/>
              <a:ext cx="142541" cy="28494"/>
            </a:xfrm>
            <a:custGeom>
              <a:rect b="b" l="l" r="r" t="t"/>
              <a:pathLst>
                <a:path extrusionOk="0" h="28494" w="142541">
                  <a:moveTo>
                    <a:pt x="142542" y="0"/>
                  </a:moveTo>
                  <a:cubicBezTo>
                    <a:pt x="142542" y="0"/>
                    <a:pt x="57728" y="1469"/>
                    <a:pt x="0" y="28495"/>
                  </a:cubicBezTo>
                </a:path>
              </a:pathLst>
            </a:custGeom>
            <a:noFill/>
            <a:ln cap="rnd" cmpd="sng" w="50800">
              <a:solidFill>
                <a:schemeClr val="accent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grpSp>
      <p:sp>
        <p:nvSpPr>
          <p:cNvPr id="204" name="Google Shape;204;p16"/>
          <p:cNvSpPr/>
          <p:nvPr/>
        </p:nvSpPr>
        <p:spPr>
          <a:xfrm rot="9900652">
            <a:off x="-3833409" y="12180867"/>
            <a:ext cx="7678164" cy="5200288"/>
          </a:xfrm>
          <a:custGeom>
            <a:rect b="b" l="l" r="r" t="t"/>
            <a:pathLst>
              <a:path extrusionOk="0" h="2502290" w="3694602">
                <a:moveTo>
                  <a:pt x="9" y="838041"/>
                </a:moveTo>
                <a:cubicBezTo>
                  <a:pt x="9" y="838041"/>
                  <a:pt x="-23229" y="3142662"/>
                  <a:pt x="2231329" y="2327899"/>
                </a:cubicBezTo>
                <a:cubicBezTo>
                  <a:pt x="4485887" y="1513136"/>
                  <a:pt x="3463204" y="0"/>
                  <a:pt x="3463204" y="0"/>
                </a:cubicBezTo>
                <a:lnTo>
                  <a:pt x="3044829" y="116400"/>
                </a:lnTo>
                <a:cubicBezTo>
                  <a:pt x="3044829" y="116400"/>
                  <a:pt x="3439956" y="1047554"/>
                  <a:pt x="3021591" y="1070832"/>
                </a:cubicBezTo>
                <a:cubicBezTo>
                  <a:pt x="2603217" y="1094110"/>
                  <a:pt x="2347549" y="280964"/>
                  <a:pt x="2347549" y="280964"/>
                </a:cubicBezTo>
                <a:lnTo>
                  <a:pt x="1847299" y="395747"/>
                </a:lnTo>
                <a:cubicBezTo>
                  <a:pt x="1847299" y="395747"/>
                  <a:pt x="2231329" y="1606248"/>
                  <a:pt x="1743230" y="1582970"/>
                </a:cubicBezTo>
                <a:cubicBezTo>
                  <a:pt x="1255132" y="1559692"/>
                  <a:pt x="1162160" y="535416"/>
                  <a:pt x="1162160" y="535416"/>
                </a:cubicBezTo>
                <a:lnTo>
                  <a:pt x="836758" y="605251"/>
                </a:lnTo>
                <a:cubicBezTo>
                  <a:pt x="836758" y="605251"/>
                  <a:pt x="1324856" y="1908874"/>
                  <a:pt x="906482" y="1862317"/>
                </a:cubicBezTo>
                <a:cubicBezTo>
                  <a:pt x="488108" y="1815761"/>
                  <a:pt x="441622" y="698373"/>
                  <a:pt x="441622" y="698373"/>
                </a:cubicBezTo>
                <a:lnTo>
                  <a:pt x="9" y="838041"/>
                </a:lnTo>
                <a:close/>
              </a:path>
            </a:pathLst>
          </a:custGeom>
          <a:solidFill>
            <a:srgbClr val="23304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205" name="Google Shape;205;p16"/>
          <p:cNvSpPr/>
          <p:nvPr/>
        </p:nvSpPr>
        <p:spPr>
          <a:xfrm rot="5400000">
            <a:off x="-3220394" y="-2493317"/>
            <a:ext cx="8458509" cy="3239050"/>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6">
              <a:alpha val="4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206" name="Google Shape;206;p16"/>
          <p:cNvSpPr/>
          <p:nvPr/>
        </p:nvSpPr>
        <p:spPr>
          <a:xfrm>
            <a:off x="-355573" y="-1305253"/>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207" name="Google Shape;207;p16"/>
          <p:cNvSpPr/>
          <p:nvPr/>
        </p:nvSpPr>
        <p:spPr>
          <a:xfrm>
            <a:off x="4076700" y="2657957"/>
            <a:ext cx="16406493" cy="946085"/>
          </a:xfrm>
          <a:custGeom>
            <a:rect b="b" l="l" r="r" t="t"/>
            <a:pathLst>
              <a:path extrusionOk="0" h="946085" w="16406493">
                <a:moveTo>
                  <a:pt x="16405860" y="924027"/>
                </a:moveTo>
                <a:cubicBezTo>
                  <a:pt x="16412956" y="930485"/>
                  <a:pt x="16377289" y="-1307"/>
                  <a:pt x="15394718" y="2"/>
                </a:cubicBezTo>
                <a:lnTo>
                  <a:pt x="1211451" y="1980"/>
                </a:lnTo>
                <a:cubicBezTo>
                  <a:pt x="750091" y="-2800"/>
                  <a:pt x="34083" y="107431"/>
                  <a:pt x="0" y="946085"/>
                </a:cubicBezTo>
              </a:path>
            </a:pathLst>
          </a:custGeom>
          <a:noFill/>
          <a:ln cap="rnd" cmpd="sng" w="50800">
            <a:solidFill>
              <a:schemeClr val="accent6">
                <a:alpha val="49800"/>
              </a:scheme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Montserrat Light"/>
              <a:ea typeface="Montserrat Light"/>
              <a:cs typeface="Montserrat Light"/>
              <a:sym typeface="Montserrat Light"/>
            </a:endParaRPr>
          </a:p>
        </p:txBody>
      </p:sp>
      <p:sp>
        <p:nvSpPr>
          <p:cNvPr id="208" name="Google Shape;208;p16"/>
          <p:cNvSpPr/>
          <p:nvPr/>
        </p:nvSpPr>
        <p:spPr>
          <a:xfrm rot="10800000">
            <a:off x="3985579" y="12005597"/>
            <a:ext cx="16406493" cy="946085"/>
          </a:xfrm>
          <a:custGeom>
            <a:rect b="b" l="l" r="r" t="t"/>
            <a:pathLst>
              <a:path extrusionOk="0" h="946085" w="16406493">
                <a:moveTo>
                  <a:pt x="16405860" y="924027"/>
                </a:moveTo>
                <a:cubicBezTo>
                  <a:pt x="16412956" y="930485"/>
                  <a:pt x="16377289" y="-1307"/>
                  <a:pt x="15394718" y="2"/>
                </a:cubicBezTo>
                <a:lnTo>
                  <a:pt x="1211451" y="1980"/>
                </a:lnTo>
                <a:cubicBezTo>
                  <a:pt x="750091" y="-2800"/>
                  <a:pt x="34083" y="107431"/>
                  <a:pt x="0" y="946085"/>
                </a:cubicBezTo>
              </a:path>
            </a:pathLst>
          </a:custGeom>
          <a:noFill/>
          <a:ln cap="rnd" cmpd="sng" w="50800">
            <a:solidFill>
              <a:schemeClr val="accent6">
                <a:alpha val="49800"/>
              </a:scheme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Montserrat Light"/>
              <a:ea typeface="Montserrat Light"/>
              <a:cs typeface="Montserrat Light"/>
              <a:sym typeface="Montserrat Light"/>
            </a:endParaRPr>
          </a:p>
        </p:txBody>
      </p:sp>
      <p:sp>
        <p:nvSpPr>
          <p:cNvPr id="209" name="Google Shape;209;p16"/>
          <p:cNvSpPr/>
          <p:nvPr/>
        </p:nvSpPr>
        <p:spPr>
          <a:xfrm rot="5400000">
            <a:off x="17176699" y="5495640"/>
            <a:ext cx="8048383" cy="4717612"/>
          </a:xfrm>
          <a:custGeom>
            <a:rect b="b" l="l" r="r" t="t"/>
            <a:pathLst>
              <a:path extrusionOk="0" h="1444904" w="1444952">
                <a:moveTo>
                  <a:pt x="722477" y="0"/>
                </a:moveTo>
                <a:lnTo>
                  <a:pt x="0" y="1444904"/>
                </a:lnTo>
                <a:lnTo>
                  <a:pt x="1444952" y="1444904"/>
                </a:lnTo>
                <a:lnTo>
                  <a:pt x="722477" y="0"/>
                </a:lnTo>
                <a:close/>
              </a:path>
            </a:pathLst>
          </a:custGeom>
          <a:solidFill>
            <a:schemeClr val="accent6">
              <a:alpha val="1490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210" name="Google Shape;210;p16"/>
          <p:cNvSpPr/>
          <p:nvPr/>
        </p:nvSpPr>
        <p:spPr>
          <a:xfrm>
            <a:off x="19033700" y="4664500"/>
            <a:ext cx="4207601" cy="6379901"/>
          </a:xfrm>
          <a:custGeom>
            <a:rect b="b" l="l" r="r" t="t"/>
            <a:pathLst>
              <a:path extrusionOk="0" h="4585" w="3380">
                <a:moveTo>
                  <a:pt x="3067" y="4584"/>
                </a:moveTo>
                <a:lnTo>
                  <a:pt x="311" y="4584"/>
                </a:lnTo>
                <a:cubicBezTo>
                  <a:pt x="140" y="4584"/>
                  <a:pt x="0" y="4445"/>
                  <a:pt x="0" y="4273"/>
                </a:cubicBezTo>
                <a:lnTo>
                  <a:pt x="0" y="2752"/>
                </a:lnTo>
                <a:lnTo>
                  <a:pt x="41" y="2752"/>
                </a:lnTo>
                <a:lnTo>
                  <a:pt x="41" y="4273"/>
                </a:lnTo>
                <a:cubicBezTo>
                  <a:pt x="41" y="4422"/>
                  <a:pt x="162" y="4544"/>
                  <a:pt x="311" y="4544"/>
                </a:cubicBezTo>
                <a:lnTo>
                  <a:pt x="3067" y="4544"/>
                </a:lnTo>
                <a:cubicBezTo>
                  <a:pt x="3217" y="4544"/>
                  <a:pt x="3338" y="4422"/>
                  <a:pt x="3338" y="4273"/>
                </a:cubicBezTo>
                <a:lnTo>
                  <a:pt x="3338" y="311"/>
                </a:lnTo>
                <a:cubicBezTo>
                  <a:pt x="3338" y="162"/>
                  <a:pt x="3217" y="41"/>
                  <a:pt x="3067" y="41"/>
                </a:cubicBezTo>
                <a:lnTo>
                  <a:pt x="904" y="41"/>
                </a:lnTo>
                <a:cubicBezTo>
                  <a:pt x="832" y="41"/>
                  <a:pt x="764" y="69"/>
                  <a:pt x="713" y="120"/>
                </a:cubicBezTo>
                <a:lnTo>
                  <a:pt x="120" y="713"/>
                </a:lnTo>
                <a:cubicBezTo>
                  <a:pt x="69" y="763"/>
                  <a:pt x="41" y="831"/>
                  <a:pt x="41" y="904"/>
                </a:cubicBezTo>
                <a:lnTo>
                  <a:pt x="41" y="1836"/>
                </a:lnTo>
                <a:lnTo>
                  <a:pt x="0" y="1836"/>
                </a:lnTo>
                <a:lnTo>
                  <a:pt x="0" y="904"/>
                </a:lnTo>
                <a:cubicBezTo>
                  <a:pt x="0" y="821"/>
                  <a:pt x="32" y="743"/>
                  <a:pt x="91" y="684"/>
                </a:cubicBezTo>
                <a:lnTo>
                  <a:pt x="684" y="91"/>
                </a:lnTo>
                <a:cubicBezTo>
                  <a:pt x="743" y="32"/>
                  <a:pt x="821" y="0"/>
                  <a:pt x="904" y="0"/>
                </a:cubicBezTo>
                <a:lnTo>
                  <a:pt x="3067" y="0"/>
                </a:lnTo>
                <a:cubicBezTo>
                  <a:pt x="3239" y="0"/>
                  <a:pt x="3379" y="139"/>
                  <a:pt x="3379" y="311"/>
                </a:cubicBezTo>
                <a:lnTo>
                  <a:pt x="3379" y="4273"/>
                </a:lnTo>
                <a:cubicBezTo>
                  <a:pt x="3379" y="4445"/>
                  <a:pt x="3239" y="4584"/>
                  <a:pt x="3067" y="4584"/>
                </a:cubicBezTo>
              </a:path>
            </a:pathLst>
          </a:custGeom>
          <a:solidFill>
            <a:schemeClr val="accent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211" name="Google Shape;211;p16"/>
          <p:cNvSpPr txBox="1"/>
          <p:nvPr/>
        </p:nvSpPr>
        <p:spPr>
          <a:xfrm>
            <a:off x="19562172" y="8436578"/>
            <a:ext cx="3240000" cy="30780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None/>
            </a:pPr>
            <a:r>
              <a:t/>
            </a:r>
            <a:endParaRPr>
              <a:solidFill>
                <a:schemeClr val="lt1"/>
              </a:solidFill>
            </a:endParaRPr>
          </a:p>
        </p:txBody>
      </p:sp>
      <p:sp>
        <p:nvSpPr>
          <p:cNvPr id="212" name="Google Shape;212;p16"/>
          <p:cNvSpPr txBox="1"/>
          <p:nvPr/>
        </p:nvSpPr>
        <p:spPr>
          <a:xfrm>
            <a:off x="19562188" y="6453745"/>
            <a:ext cx="3240000" cy="7389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4200">
                <a:solidFill>
                  <a:schemeClr val="accent5"/>
                </a:solidFill>
                <a:latin typeface="Playfair Display"/>
                <a:ea typeface="Playfair Display"/>
                <a:cs typeface="Playfair Display"/>
                <a:sym typeface="Playfair Display"/>
              </a:rPr>
              <a:t>Enjoyment</a:t>
            </a:r>
            <a:endParaRPr sz="4200"/>
          </a:p>
        </p:txBody>
      </p:sp>
      <p:sp>
        <p:nvSpPr>
          <p:cNvPr id="213" name="Google Shape;213;p16"/>
          <p:cNvSpPr/>
          <p:nvPr/>
        </p:nvSpPr>
        <p:spPr>
          <a:xfrm>
            <a:off x="20617257" y="5262737"/>
            <a:ext cx="978199" cy="956992"/>
          </a:xfrm>
          <a:custGeom>
            <a:rect b="b" l="l" r="r" t="t"/>
            <a:pathLst>
              <a:path extrusionOk="0" h="536882" w="548779">
                <a:moveTo>
                  <a:pt x="417997" y="486974"/>
                </a:moveTo>
                <a:cubicBezTo>
                  <a:pt x="407630" y="486974"/>
                  <a:pt x="398922" y="495267"/>
                  <a:pt x="398922" y="505220"/>
                </a:cubicBezTo>
                <a:cubicBezTo>
                  <a:pt x="398922" y="515586"/>
                  <a:pt x="407630" y="524294"/>
                  <a:pt x="417997" y="524294"/>
                </a:cubicBezTo>
                <a:cubicBezTo>
                  <a:pt x="427949" y="524294"/>
                  <a:pt x="436242" y="515586"/>
                  <a:pt x="436242" y="505220"/>
                </a:cubicBezTo>
                <a:cubicBezTo>
                  <a:pt x="436242" y="495267"/>
                  <a:pt x="427949" y="486974"/>
                  <a:pt x="417997" y="486974"/>
                </a:cubicBezTo>
                <a:close/>
                <a:moveTo>
                  <a:pt x="153430" y="486974"/>
                </a:moveTo>
                <a:cubicBezTo>
                  <a:pt x="143063" y="486974"/>
                  <a:pt x="134769" y="495267"/>
                  <a:pt x="134769" y="505220"/>
                </a:cubicBezTo>
                <a:cubicBezTo>
                  <a:pt x="134769" y="515586"/>
                  <a:pt x="143063" y="524294"/>
                  <a:pt x="153430" y="524294"/>
                </a:cubicBezTo>
                <a:cubicBezTo>
                  <a:pt x="163797" y="524294"/>
                  <a:pt x="172090" y="515586"/>
                  <a:pt x="172090" y="505220"/>
                </a:cubicBezTo>
                <a:cubicBezTo>
                  <a:pt x="172090" y="495267"/>
                  <a:pt x="163797" y="486974"/>
                  <a:pt x="153430" y="486974"/>
                </a:cubicBezTo>
                <a:close/>
                <a:moveTo>
                  <a:pt x="71875" y="219227"/>
                </a:moveTo>
                <a:lnTo>
                  <a:pt x="105319" y="421875"/>
                </a:lnTo>
                <a:lnTo>
                  <a:pt x="443429" y="421875"/>
                </a:lnTo>
                <a:cubicBezTo>
                  <a:pt x="454033" y="421875"/>
                  <a:pt x="463006" y="414957"/>
                  <a:pt x="465453" y="404377"/>
                </a:cubicBezTo>
                <a:lnTo>
                  <a:pt x="499713" y="269279"/>
                </a:lnTo>
                <a:cubicBezTo>
                  <a:pt x="500936" y="262768"/>
                  <a:pt x="499713" y="255850"/>
                  <a:pt x="495634" y="250560"/>
                </a:cubicBezTo>
                <a:cubicBezTo>
                  <a:pt x="491556" y="244863"/>
                  <a:pt x="485438" y="241608"/>
                  <a:pt x="478504" y="241201"/>
                </a:cubicBezTo>
                <a:close/>
                <a:moveTo>
                  <a:pt x="337270" y="206649"/>
                </a:moveTo>
                <a:lnTo>
                  <a:pt x="327318" y="209317"/>
                </a:lnTo>
                <a:lnTo>
                  <a:pt x="325244" y="209698"/>
                </a:lnTo>
                <a:lnTo>
                  <a:pt x="327732" y="218084"/>
                </a:lnTo>
                <a:lnTo>
                  <a:pt x="341002" y="218846"/>
                </a:lnTo>
                <a:close/>
                <a:moveTo>
                  <a:pt x="521911" y="143971"/>
                </a:moveTo>
                <a:lnTo>
                  <a:pt x="541477" y="155637"/>
                </a:lnTo>
                <a:cubicBezTo>
                  <a:pt x="545071" y="157246"/>
                  <a:pt x="545870" y="161269"/>
                  <a:pt x="543873" y="164890"/>
                </a:cubicBezTo>
                <a:cubicBezTo>
                  <a:pt x="542675" y="167304"/>
                  <a:pt x="540279" y="168511"/>
                  <a:pt x="537884" y="168511"/>
                </a:cubicBezTo>
                <a:cubicBezTo>
                  <a:pt x="537085" y="168511"/>
                  <a:pt x="535887" y="168511"/>
                  <a:pt x="534689" y="167706"/>
                </a:cubicBezTo>
                <a:lnTo>
                  <a:pt x="514724" y="156442"/>
                </a:lnTo>
                <a:cubicBezTo>
                  <a:pt x="511529" y="154430"/>
                  <a:pt x="510331" y="150005"/>
                  <a:pt x="512328" y="146787"/>
                </a:cubicBezTo>
                <a:cubicBezTo>
                  <a:pt x="514324" y="143166"/>
                  <a:pt x="518317" y="141959"/>
                  <a:pt x="521911" y="143971"/>
                </a:cubicBezTo>
                <a:close/>
                <a:moveTo>
                  <a:pt x="340055" y="138366"/>
                </a:moveTo>
                <a:lnTo>
                  <a:pt x="301101" y="148481"/>
                </a:lnTo>
                <a:cubicBezTo>
                  <a:pt x="298231" y="149290"/>
                  <a:pt x="296180" y="150909"/>
                  <a:pt x="294950" y="153337"/>
                </a:cubicBezTo>
                <a:cubicBezTo>
                  <a:pt x="293310" y="156169"/>
                  <a:pt x="292900" y="159001"/>
                  <a:pt x="293720" y="161429"/>
                </a:cubicBezTo>
                <a:lnTo>
                  <a:pt x="301101" y="189751"/>
                </a:lnTo>
                <a:cubicBezTo>
                  <a:pt x="302741" y="195416"/>
                  <a:pt x="308482" y="199057"/>
                  <a:pt x="314222" y="197034"/>
                </a:cubicBezTo>
                <a:lnTo>
                  <a:pt x="340055" y="190561"/>
                </a:lnTo>
                <a:lnTo>
                  <a:pt x="353586" y="186919"/>
                </a:lnTo>
                <a:close/>
                <a:moveTo>
                  <a:pt x="280056" y="132974"/>
                </a:moveTo>
                <a:cubicBezTo>
                  <a:pt x="249482" y="132974"/>
                  <a:pt x="224616" y="157501"/>
                  <a:pt x="224616" y="186933"/>
                </a:cubicBezTo>
                <a:cubicBezTo>
                  <a:pt x="224616" y="196744"/>
                  <a:pt x="227470" y="206146"/>
                  <a:pt x="232769" y="214730"/>
                </a:cubicBezTo>
                <a:lnTo>
                  <a:pt x="312259" y="218818"/>
                </a:lnTo>
                <a:lnTo>
                  <a:pt x="310629" y="213504"/>
                </a:lnTo>
                <a:cubicBezTo>
                  <a:pt x="299623" y="213095"/>
                  <a:pt x="289839" y="205737"/>
                  <a:pt x="287393" y="194700"/>
                </a:cubicBezTo>
                <a:lnTo>
                  <a:pt x="279648" y="166494"/>
                </a:lnTo>
                <a:cubicBezTo>
                  <a:pt x="278017" y="159954"/>
                  <a:pt x="278833" y="153004"/>
                  <a:pt x="282094" y="147281"/>
                </a:cubicBezTo>
                <a:cubicBezTo>
                  <a:pt x="285355" y="141558"/>
                  <a:pt x="290654" y="137471"/>
                  <a:pt x="296769" y="135835"/>
                </a:cubicBezTo>
                <a:cubicBezTo>
                  <a:pt x="291470" y="134200"/>
                  <a:pt x="285763" y="132974"/>
                  <a:pt x="280056" y="132974"/>
                </a:cubicBezTo>
                <a:close/>
                <a:moveTo>
                  <a:pt x="539497" y="96427"/>
                </a:moveTo>
                <a:cubicBezTo>
                  <a:pt x="543229" y="95239"/>
                  <a:pt x="547376" y="97615"/>
                  <a:pt x="548620" y="101178"/>
                </a:cubicBezTo>
                <a:cubicBezTo>
                  <a:pt x="549449" y="104741"/>
                  <a:pt x="546961" y="108701"/>
                  <a:pt x="543229" y="109493"/>
                </a:cubicBezTo>
                <a:lnTo>
                  <a:pt x="511299" y="117807"/>
                </a:lnTo>
                <a:cubicBezTo>
                  <a:pt x="510469" y="118203"/>
                  <a:pt x="510054" y="118203"/>
                  <a:pt x="509225" y="118203"/>
                </a:cubicBezTo>
                <a:cubicBezTo>
                  <a:pt x="506322" y="118203"/>
                  <a:pt x="503005" y="115827"/>
                  <a:pt x="502590" y="112660"/>
                </a:cubicBezTo>
                <a:cubicBezTo>
                  <a:pt x="501346" y="109097"/>
                  <a:pt x="503834" y="105533"/>
                  <a:pt x="507566" y="104345"/>
                </a:cubicBezTo>
                <a:close/>
                <a:moveTo>
                  <a:pt x="81357" y="74741"/>
                </a:moveTo>
                <a:lnTo>
                  <a:pt x="101023" y="94785"/>
                </a:lnTo>
                <a:cubicBezTo>
                  <a:pt x="102661" y="96013"/>
                  <a:pt x="103071" y="98058"/>
                  <a:pt x="103071" y="99694"/>
                </a:cubicBezTo>
                <a:cubicBezTo>
                  <a:pt x="103071" y="101739"/>
                  <a:pt x="102661" y="103376"/>
                  <a:pt x="101023" y="105012"/>
                </a:cubicBezTo>
                <a:lnTo>
                  <a:pt x="86683" y="119329"/>
                </a:lnTo>
                <a:cubicBezTo>
                  <a:pt x="85454" y="120965"/>
                  <a:pt x="83815" y="120965"/>
                  <a:pt x="81767" y="120965"/>
                </a:cubicBezTo>
                <a:cubicBezTo>
                  <a:pt x="80128" y="120965"/>
                  <a:pt x="78079" y="120965"/>
                  <a:pt x="76441" y="119329"/>
                </a:cubicBezTo>
                <a:lnTo>
                  <a:pt x="56775" y="99285"/>
                </a:lnTo>
                <a:cubicBezTo>
                  <a:pt x="53907" y="110330"/>
                  <a:pt x="56775" y="122193"/>
                  <a:pt x="65379" y="130374"/>
                </a:cubicBezTo>
                <a:cubicBezTo>
                  <a:pt x="73163" y="138555"/>
                  <a:pt x="85044" y="141827"/>
                  <a:pt x="96106" y="138964"/>
                </a:cubicBezTo>
                <a:cubicBezTo>
                  <a:pt x="98155" y="138555"/>
                  <a:pt x="100613" y="138555"/>
                  <a:pt x="102661" y="139782"/>
                </a:cubicBezTo>
                <a:cubicBezTo>
                  <a:pt x="102661" y="139782"/>
                  <a:pt x="102661" y="140191"/>
                  <a:pt x="103071" y="140191"/>
                </a:cubicBezTo>
                <a:cubicBezTo>
                  <a:pt x="103481" y="140191"/>
                  <a:pt x="103891" y="140191"/>
                  <a:pt x="103891" y="140600"/>
                </a:cubicBezTo>
                <a:lnTo>
                  <a:pt x="135437" y="172098"/>
                </a:lnTo>
                <a:cubicBezTo>
                  <a:pt x="138715" y="170871"/>
                  <a:pt x="142402" y="170053"/>
                  <a:pt x="146090" y="170053"/>
                </a:cubicBezTo>
                <a:cubicBezTo>
                  <a:pt x="149777" y="170462"/>
                  <a:pt x="153055" y="168416"/>
                  <a:pt x="153874" y="164735"/>
                </a:cubicBezTo>
                <a:cubicBezTo>
                  <a:pt x="154284" y="161462"/>
                  <a:pt x="155513" y="158190"/>
                  <a:pt x="155922" y="155326"/>
                </a:cubicBezTo>
                <a:lnTo>
                  <a:pt x="122737" y="122193"/>
                </a:lnTo>
                <a:cubicBezTo>
                  <a:pt x="121917" y="121374"/>
                  <a:pt x="121917" y="120965"/>
                  <a:pt x="121508" y="120147"/>
                </a:cubicBezTo>
                <a:cubicBezTo>
                  <a:pt x="121098" y="119738"/>
                  <a:pt x="120688" y="119329"/>
                  <a:pt x="120688" y="118511"/>
                </a:cubicBezTo>
                <a:cubicBezTo>
                  <a:pt x="120688" y="118511"/>
                  <a:pt x="120688" y="118511"/>
                  <a:pt x="120688" y="118102"/>
                </a:cubicBezTo>
                <a:cubicBezTo>
                  <a:pt x="120688" y="116875"/>
                  <a:pt x="120688" y="115648"/>
                  <a:pt x="121098" y="114420"/>
                </a:cubicBezTo>
                <a:cubicBezTo>
                  <a:pt x="123966" y="102967"/>
                  <a:pt x="120688" y="91513"/>
                  <a:pt x="112494" y="83332"/>
                </a:cubicBezTo>
                <a:cubicBezTo>
                  <a:pt x="103891" y="75151"/>
                  <a:pt x="92009" y="71878"/>
                  <a:pt x="81357" y="74741"/>
                </a:cubicBezTo>
                <a:close/>
                <a:moveTo>
                  <a:pt x="454133" y="73676"/>
                </a:moveTo>
                <a:lnTo>
                  <a:pt x="409944" y="85849"/>
                </a:lnTo>
                <a:cubicBezTo>
                  <a:pt x="398187" y="88689"/>
                  <a:pt x="388051" y="95181"/>
                  <a:pt x="379943" y="103702"/>
                </a:cubicBezTo>
                <a:lnTo>
                  <a:pt x="353997" y="131293"/>
                </a:lnTo>
                <a:lnTo>
                  <a:pt x="368592" y="184853"/>
                </a:lnTo>
                <a:lnTo>
                  <a:pt x="407511" y="186071"/>
                </a:lnTo>
                <a:cubicBezTo>
                  <a:pt x="413592" y="186476"/>
                  <a:pt x="420079" y="185665"/>
                  <a:pt x="426565" y="184042"/>
                </a:cubicBezTo>
                <a:lnTo>
                  <a:pt x="479674" y="169840"/>
                </a:lnTo>
                <a:cubicBezTo>
                  <a:pt x="484133" y="168623"/>
                  <a:pt x="486566" y="164160"/>
                  <a:pt x="485349" y="160102"/>
                </a:cubicBezTo>
                <a:lnTo>
                  <a:pt x="463457" y="79357"/>
                </a:lnTo>
                <a:cubicBezTo>
                  <a:pt x="462647" y="75705"/>
                  <a:pt x="459809" y="73676"/>
                  <a:pt x="456160" y="73676"/>
                </a:cubicBezTo>
                <a:cubicBezTo>
                  <a:pt x="455349" y="73676"/>
                  <a:pt x="454944" y="73676"/>
                  <a:pt x="454133" y="73676"/>
                </a:cubicBezTo>
                <a:close/>
                <a:moveTo>
                  <a:pt x="513897" y="45192"/>
                </a:moveTo>
                <a:cubicBezTo>
                  <a:pt x="517647" y="46845"/>
                  <a:pt x="518897" y="51389"/>
                  <a:pt x="516814" y="55106"/>
                </a:cubicBezTo>
                <a:lnTo>
                  <a:pt x="505147" y="74934"/>
                </a:lnTo>
                <a:cubicBezTo>
                  <a:pt x="503897" y="77413"/>
                  <a:pt x="501397" y="78652"/>
                  <a:pt x="498896" y="78652"/>
                </a:cubicBezTo>
                <a:cubicBezTo>
                  <a:pt x="497646" y="78652"/>
                  <a:pt x="496396" y="78239"/>
                  <a:pt x="495146" y="77826"/>
                </a:cubicBezTo>
                <a:cubicBezTo>
                  <a:pt x="491813" y="75760"/>
                  <a:pt x="490563" y="71216"/>
                  <a:pt x="492230" y="67912"/>
                </a:cubicBezTo>
                <a:lnTo>
                  <a:pt x="504314" y="47671"/>
                </a:lnTo>
                <a:cubicBezTo>
                  <a:pt x="506397" y="44366"/>
                  <a:pt x="510564" y="43127"/>
                  <a:pt x="513897" y="45192"/>
                </a:cubicBezTo>
                <a:close/>
                <a:moveTo>
                  <a:pt x="276599" y="44925"/>
                </a:moveTo>
                <a:lnTo>
                  <a:pt x="261086" y="46561"/>
                </a:lnTo>
                <a:cubicBezTo>
                  <a:pt x="259044" y="46970"/>
                  <a:pt x="257003" y="47788"/>
                  <a:pt x="255778" y="49833"/>
                </a:cubicBezTo>
                <a:cubicBezTo>
                  <a:pt x="254962" y="50651"/>
                  <a:pt x="254145" y="52287"/>
                  <a:pt x="254962" y="55150"/>
                </a:cubicBezTo>
                <a:cubicBezTo>
                  <a:pt x="257819" y="65374"/>
                  <a:pt x="252104" y="76417"/>
                  <a:pt x="241897" y="80507"/>
                </a:cubicBezTo>
                <a:cubicBezTo>
                  <a:pt x="232507" y="83779"/>
                  <a:pt x="223117" y="88687"/>
                  <a:pt x="214952" y="94004"/>
                </a:cubicBezTo>
                <a:cubicBezTo>
                  <a:pt x="206379" y="100547"/>
                  <a:pt x="194131" y="98911"/>
                  <a:pt x="186782" y="90323"/>
                </a:cubicBezTo>
                <a:lnTo>
                  <a:pt x="186374" y="90323"/>
                </a:lnTo>
                <a:cubicBezTo>
                  <a:pt x="185149" y="89096"/>
                  <a:pt x="183516" y="87869"/>
                  <a:pt x="181067" y="88278"/>
                </a:cubicBezTo>
                <a:cubicBezTo>
                  <a:pt x="179025" y="88278"/>
                  <a:pt x="176984" y="89096"/>
                  <a:pt x="175759" y="90323"/>
                </a:cubicBezTo>
                <a:lnTo>
                  <a:pt x="165553" y="102592"/>
                </a:lnTo>
                <a:cubicBezTo>
                  <a:pt x="164328" y="104228"/>
                  <a:pt x="163511" y="105864"/>
                  <a:pt x="164328" y="107909"/>
                </a:cubicBezTo>
                <a:cubicBezTo>
                  <a:pt x="164328" y="109954"/>
                  <a:pt x="165553" y="111590"/>
                  <a:pt x="167594" y="112408"/>
                </a:cubicBezTo>
                <a:cubicBezTo>
                  <a:pt x="176984" y="117725"/>
                  <a:pt x="181067" y="129586"/>
                  <a:pt x="176167" y="139401"/>
                </a:cubicBezTo>
                <a:cubicBezTo>
                  <a:pt x="172085" y="148808"/>
                  <a:pt x="169227" y="158215"/>
                  <a:pt x="167186" y="167621"/>
                </a:cubicBezTo>
                <a:cubicBezTo>
                  <a:pt x="165553" y="178255"/>
                  <a:pt x="155346" y="186026"/>
                  <a:pt x="144323" y="184799"/>
                </a:cubicBezTo>
                <a:cubicBezTo>
                  <a:pt x="142282" y="184799"/>
                  <a:pt x="140240" y="185617"/>
                  <a:pt x="138607" y="187253"/>
                </a:cubicBezTo>
                <a:cubicBezTo>
                  <a:pt x="137791" y="188071"/>
                  <a:pt x="136566" y="189707"/>
                  <a:pt x="136974" y="192161"/>
                </a:cubicBezTo>
                <a:lnTo>
                  <a:pt x="138199" y="207702"/>
                </a:lnTo>
                <a:cubicBezTo>
                  <a:pt x="138199" y="208111"/>
                  <a:pt x="138199" y="208520"/>
                  <a:pt x="138607" y="208929"/>
                </a:cubicBezTo>
                <a:lnTo>
                  <a:pt x="216993" y="213428"/>
                </a:lnTo>
                <a:cubicBezTo>
                  <a:pt x="213319" y="204839"/>
                  <a:pt x="211278" y="195842"/>
                  <a:pt x="211278" y="186435"/>
                </a:cubicBezTo>
                <a:cubicBezTo>
                  <a:pt x="211278" y="148808"/>
                  <a:pt x="242714" y="118543"/>
                  <a:pt x="281090" y="118543"/>
                </a:cubicBezTo>
                <a:cubicBezTo>
                  <a:pt x="294563" y="118543"/>
                  <a:pt x="307627" y="122633"/>
                  <a:pt x="319059" y="129586"/>
                </a:cubicBezTo>
                <a:lnTo>
                  <a:pt x="342329" y="123451"/>
                </a:lnTo>
                <a:lnTo>
                  <a:pt x="369683" y="94413"/>
                </a:lnTo>
                <a:cubicBezTo>
                  <a:pt x="373357" y="90323"/>
                  <a:pt x="377848" y="86642"/>
                  <a:pt x="382339" y="83370"/>
                </a:cubicBezTo>
                <a:cubicBezTo>
                  <a:pt x="381931" y="82961"/>
                  <a:pt x="381522" y="82552"/>
                  <a:pt x="381114" y="82143"/>
                </a:cubicBezTo>
                <a:lnTo>
                  <a:pt x="369275" y="72327"/>
                </a:lnTo>
                <a:cubicBezTo>
                  <a:pt x="367233" y="71100"/>
                  <a:pt x="365192" y="70691"/>
                  <a:pt x="363151" y="71100"/>
                </a:cubicBezTo>
                <a:cubicBezTo>
                  <a:pt x="361109" y="71509"/>
                  <a:pt x="359068" y="72736"/>
                  <a:pt x="358252" y="74781"/>
                </a:cubicBezTo>
                <a:cubicBezTo>
                  <a:pt x="352944" y="84188"/>
                  <a:pt x="341105" y="87869"/>
                  <a:pt x="330898" y="83370"/>
                </a:cubicBezTo>
                <a:cubicBezTo>
                  <a:pt x="321916" y="79689"/>
                  <a:pt x="312118" y="76417"/>
                  <a:pt x="301912" y="74781"/>
                </a:cubicBezTo>
                <a:cubicBezTo>
                  <a:pt x="291297" y="72736"/>
                  <a:pt x="283540" y="62920"/>
                  <a:pt x="284765" y="52287"/>
                </a:cubicBezTo>
                <a:cubicBezTo>
                  <a:pt x="284765" y="49833"/>
                  <a:pt x="283540" y="47788"/>
                  <a:pt x="282723" y="47379"/>
                </a:cubicBezTo>
                <a:cubicBezTo>
                  <a:pt x="281090" y="45743"/>
                  <a:pt x="279049" y="44925"/>
                  <a:pt x="276599" y="44925"/>
                </a:cubicBezTo>
                <a:close/>
                <a:moveTo>
                  <a:pt x="275188" y="30958"/>
                </a:moveTo>
                <a:cubicBezTo>
                  <a:pt x="282118" y="30551"/>
                  <a:pt x="288234" y="32586"/>
                  <a:pt x="292718" y="37063"/>
                </a:cubicBezTo>
                <a:cubicBezTo>
                  <a:pt x="296795" y="41541"/>
                  <a:pt x="298834" y="47646"/>
                  <a:pt x="298834" y="53751"/>
                </a:cubicBezTo>
                <a:cubicBezTo>
                  <a:pt x="298426" y="57007"/>
                  <a:pt x="300872" y="60263"/>
                  <a:pt x="304133" y="60670"/>
                </a:cubicBezTo>
                <a:cubicBezTo>
                  <a:pt x="315549" y="62705"/>
                  <a:pt x="326556" y="65962"/>
                  <a:pt x="336748" y="70439"/>
                </a:cubicBezTo>
                <a:cubicBezTo>
                  <a:pt x="339602" y="72067"/>
                  <a:pt x="343679" y="70439"/>
                  <a:pt x="345310" y="67590"/>
                </a:cubicBezTo>
                <a:cubicBezTo>
                  <a:pt x="348979" y="61891"/>
                  <a:pt x="353871" y="58228"/>
                  <a:pt x="360394" y="57414"/>
                </a:cubicBezTo>
                <a:cubicBezTo>
                  <a:pt x="366509" y="56193"/>
                  <a:pt x="373032" y="57821"/>
                  <a:pt x="377517" y="61891"/>
                </a:cubicBezTo>
                <a:lnTo>
                  <a:pt x="389747" y="71253"/>
                </a:lnTo>
                <a:cubicBezTo>
                  <a:pt x="391786" y="72881"/>
                  <a:pt x="393009" y="74916"/>
                  <a:pt x="394232" y="76544"/>
                </a:cubicBezTo>
                <a:cubicBezTo>
                  <a:pt x="397901" y="74916"/>
                  <a:pt x="401978" y="73695"/>
                  <a:pt x="406055" y="72474"/>
                </a:cubicBezTo>
                <a:lnTo>
                  <a:pt x="450492" y="60670"/>
                </a:lnTo>
                <a:cubicBezTo>
                  <a:pt x="462315" y="57414"/>
                  <a:pt x="474138" y="64334"/>
                  <a:pt x="477807" y="76137"/>
                </a:cubicBezTo>
                <a:lnTo>
                  <a:pt x="499007" y="157134"/>
                </a:lnTo>
                <a:cubicBezTo>
                  <a:pt x="502676" y="168937"/>
                  <a:pt x="495338" y="180741"/>
                  <a:pt x="483515" y="184404"/>
                </a:cubicBezTo>
                <a:lnTo>
                  <a:pt x="430108" y="198650"/>
                </a:lnTo>
                <a:cubicBezTo>
                  <a:pt x="422362" y="200685"/>
                  <a:pt x="414616" y="201499"/>
                  <a:pt x="406462" y="201092"/>
                </a:cubicBezTo>
                <a:lnTo>
                  <a:pt x="363248" y="199464"/>
                </a:lnTo>
                <a:lnTo>
                  <a:pt x="351017" y="202720"/>
                </a:lnTo>
                <a:lnTo>
                  <a:pt x="355909" y="219815"/>
                </a:lnTo>
                <a:lnTo>
                  <a:pt x="479030" y="226734"/>
                </a:lnTo>
                <a:cubicBezTo>
                  <a:pt x="489630" y="227141"/>
                  <a:pt x="499822" y="232839"/>
                  <a:pt x="506345" y="241387"/>
                </a:cubicBezTo>
                <a:cubicBezTo>
                  <a:pt x="513276" y="250748"/>
                  <a:pt x="515314" y="261738"/>
                  <a:pt x="512461" y="272320"/>
                </a:cubicBezTo>
                <a:lnTo>
                  <a:pt x="479030" y="407857"/>
                </a:lnTo>
                <a:cubicBezTo>
                  <a:pt x="474954" y="424545"/>
                  <a:pt x="459869" y="435941"/>
                  <a:pt x="442746" y="435941"/>
                </a:cubicBezTo>
                <a:lnTo>
                  <a:pt x="107221" y="435941"/>
                </a:lnTo>
                <a:lnTo>
                  <a:pt x="109260" y="449373"/>
                </a:lnTo>
                <a:cubicBezTo>
                  <a:pt x="111706" y="462398"/>
                  <a:pt x="122713" y="471759"/>
                  <a:pt x="135352" y="471759"/>
                </a:cubicBezTo>
                <a:lnTo>
                  <a:pt x="463538" y="471759"/>
                </a:lnTo>
                <a:cubicBezTo>
                  <a:pt x="467615" y="471759"/>
                  <a:pt x="470877" y="475015"/>
                  <a:pt x="470877" y="479085"/>
                </a:cubicBezTo>
                <a:cubicBezTo>
                  <a:pt x="470877" y="482749"/>
                  <a:pt x="467615" y="486412"/>
                  <a:pt x="463538" y="486412"/>
                </a:cubicBezTo>
                <a:lnTo>
                  <a:pt x="443970" y="486412"/>
                </a:lnTo>
                <a:cubicBezTo>
                  <a:pt x="447639" y="491296"/>
                  <a:pt x="449677" y="497401"/>
                  <a:pt x="449677" y="504321"/>
                </a:cubicBezTo>
                <a:cubicBezTo>
                  <a:pt x="449677" y="522229"/>
                  <a:pt x="434593" y="536882"/>
                  <a:pt x="417062" y="536882"/>
                </a:cubicBezTo>
                <a:cubicBezTo>
                  <a:pt x="399124" y="536882"/>
                  <a:pt x="384040" y="522229"/>
                  <a:pt x="384040" y="504321"/>
                </a:cubicBezTo>
                <a:cubicBezTo>
                  <a:pt x="384040" y="497401"/>
                  <a:pt x="386078" y="491296"/>
                  <a:pt x="389747" y="486412"/>
                </a:cubicBezTo>
                <a:lnTo>
                  <a:pt x="181012" y="486412"/>
                </a:lnTo>
                <a:cubicBezTo>
                  <a:pt x="184682" y="491296"/>
                  <a:pt x="186312" y="497401"/>
                  <a:pt x="186312" y="504321"/>
                </a:cubicBezTo>
                <a:cubicBezTo>
                  <a:pt x="186312" y="522229"/>
                  <a:pt x="171636" y="536882"/>
                  <a:pt x="153698" y="536882"/>
                </a:cubicBezTo>
                <a:cubicBezTo>
                  <a:pt x="135759" y="536882"/>
                  <a:pt x="121490" y="522229"/>
                  <a:pt x="121490" y="504321"/>
                </a:cubicBezTo>
                <a:cubicBezTo>
                  <a:pt x="121490" y="496994"/>
                  <a:pt x="123529" y="490889"/>
                  <a:pt x="127606" y="485191"/>
                </a:cubicBezTo>
                <a:cubicBezTo>
                  <a:pt x="110891" y="481935"/>
                  <a:pt x="97845" y="468910"/>
                  <a:pt x="95399" y="451815"/>
                </a:cubicBezTo>
                <a:lnTo>
                  <a:pt x="92137" y="433092"/>
                </a:lnTo>
                <a:cubicBezTo>
                  <a:pt x="91322" y="431871"/>
                  <a:pt x="90506" y="430650"/>
                  <a:pt x="90506" y="429022"/>
                </a:cubicBezTo>
                <a:cubicBezTo>
                  <a:pt x="90506" y="428208"/>
                  <a:pt x="90914" y="426987"/>
                  <a:pt x="90914" y="426580"/>
                </a:cubicBezTo>
                <a:lnTo>
                  <a:pt x="49330" y="170565"/>
                </a:lnTo>
                <a:lnTo>
                  <a:pt x="6931" y="170565"/>
                </a:lnTo>
                <a:cubicBezTo>
                  <a:pt x="2854" y="170565"/>
                  <a:pt x="0" y="167309"/>
                  <a:pt x="0" y="163239"/>
                </a:cubicBezTo>
                <a:cubicBezTo>
                  <a:pt x="0" y="159169"/>
                  <a:pt x="2854" y="156320"/>
                  <a:pt x="6931" y="156320"/>
                </a:cubicBezTo>
                <a:lnTo>
                  <a:pt x="55038" y="156320"/>
                </a:lnTo>
                <a:cubicBezTo>
                  <a:pt x="58707" y="156320"/>
                  <a:pt x="61968" y="158762"/>
                  <a:pt x="62376" y="162018"/>
                </a:cubicBezTo>
                <a:lnTo>
                  <a:pt x="69307" y="204755"/>
                </a:lnTo>
                <a:lnTo>
                  <a:pt x="123936" y="208011"/>
                </a:lnTo>
                <a:lnTo>
                  <a:pt x="122713" y="193358"/>
                </a:lnTo>
                <a:cubicBezTo>
                  <a:pt x="122306" y="189288"/>
                  <a:pt x="123121" y="185625"/>
                  <a:pt x="124752" y="181962"/>
                </a:cubicBezTo>
                <a:lnTo>
                  <a:pt x="96622" y="153878"/>
                </a:lnTo>
                <a:cubicBezTo>
                  <a:pt x="93768" y="154285"/>
                  <a:pt x="90914" y="154692"/>
                  <a:pt x="88060" y="154692"/>
                </a:cubicBezTo>
                <a:cubicBezTo>
                  <a:pt x="76237" y="154692"/>
                  <a:pt x="64007" y="149807"/>
                  <a:pt x="54630" y="140853"/>
                </a:cubicBezTo>
                <a:cubicBezTo>
                  <a:pt x="39546" y="125793"/>
                  <a:pt x="37099" y="102186"/>
                  <a:pt x="47699" y="83463"/>
                </a:cubicBezTo>
                <a:cubicBezTo>
                  <a:pt x="48107" y="83056"/>
                  <a:pt x="48515" y="82242"/>
                  <a:pt x="48922" y="82242"/>
                </a:cubicBezTo>
                <a:cubicBezTo>
                  <a:pt x="48922" y="82242"/>
                  <a:pt x="48922" y="82242"/>
                  <a:pt x="48922" y="81835"/>
                </a:cubicBezTo>
                <a:cubicBezTo>
                  <a:pt x="49738" y="81428"/>
                  <a:pt x="50553" y="81021"/>
                  <a:pt x="51368" y="81021"/>
                </a:cubicBezTo>
                <a:cubicBezTo>
                  <a:pt x="51368" y="80614"/>
                  <a:pt x="51368" y="80614"/>
                  <a:pt x="51368" y="80614"/>
                </a:cubicBezTo>
                <a:cubicBezTo>
                  <a:pt x="52592" y="80207"/>
                  <a:pt x="52999" y="79800"/>
                  <a:pt x="53815" y="79800"/>
                </a:cubicBezTo>
                <a:lnTo>
                  <a:pt x="54222" y="79800"/>
                </a:lnTo>
                <a:cubicBezTo>
                  <a:pt x="54630" y="79800"/>
                  <a:pt x="55853" y="80207"/>
                  <a:pt x="56668" y="80614"/>
                </a:cubicBezTo>
                <a:cubicBezTo>
                  <a:pt x="56668" y="80614"/>
                  <a:pt x="56668" y="80614"/>
                  <a:pt x="57076" y="81021"/>
                </a:cubicBezTo>
                <a:cubicBezTo>
                  <a:pt x="57076" y="81021"/>
                  <a:pt x="57076" y="81021"/>
                  <a:pt x="57484" y="81021"/>
                </a:cubicBezTo>
                <a:cubicBezTo>
                  <a:pt x="58299" y="81021"/>
                  <a:pt x="58299" y="81428"/>
                  <a:pt x="59115" y="81835"/>
                </a:cubicBezTo>
                <a:lnTo>
                  <a:pt x="81537" y="104628"/>
                </a:lnTo>
                <a:lnTo>
                  <a:pt x="85614" y="100151"/>
                </a:lnTo>
                <a:lnTo>
                  <a:pt x="63191" y="78172"/>
                </a:lnTo>
                <a:cubicBezTo>
                  <a:pt x="63191" y="78172"/>
                  <a:pt x="63191" y="78172"/>
                  <a:pt x="63191" y="77765"/>
                </a:cubicBezTo>
                <a:cubicBezTo>
                  <a:pt x="63191" y="77358"/>
                  <a:pt x="62376" y="76951"/>
                  <a:pt x="61968" y="76544"/>
                </a:cubicBezTo>
                <a:cubicBezTo>
                  <a:pt x="61968" y="76137"/>
                  <a:pt x="61968" y="76137"/>
                  <a:pt x="61968" y="75730"/>
                </a:cubicBezTo>
                <a:lnTo>
                  <a:pt x="61968" y="75323"/>
                </a:lnTo>
                <a:cubicBezTo>
                  <a:pt x="61153" y="74916"/>
                  <a:pt x="61153" y="73695"/>
                  <a:pt x="61153" y="72881"/>
                </a:cubicBezTo>
                <a:cubicBezTo>
                  <a:pt x="61153" y="72881"/>
                  <a:pt x="61153" y="72881"/>
                  <a:pt x="61153" y="72474"/>
                </a:cubicBezTo>
                <a:cubicBezTo>
                  <a:pt x="61153" y="72067"/>
                  <a:pt x="61153" y="71253"/>
                  <a:pt x="61968" y="70032"/>
                </a:cubicBezTo>
                <a:cubicBezTo>
                  <a:pt x="61968" y="69218"/>
                  <a:pt x="62376" y="68811"/>
                  <a:pt x="63191" y="67590"/>
                </a:cubicBezTo>
                <a:cubicBezTo>
                  <a:pt x="63599" y="67590"/>
                  <a:pt x="64414" y="66776"/>
                  <a:pt x="64414" y="66776"/>
                </a:cubicBezTo>
                <a:cubicBezTo>
                  <a:pt x="83576" y="55786"/>
                  <a:pt x="106814" y="58635"/>
                  <a:pt x="122306" y="73695"/>
                </a:cubicBezTo>
                <a:cubicBezTo>
                  <a:pt x="132906" y="84684"/>
                  <a:pt x="137798" y="100151"/>
                  <a:pt x="134944" y="115211"/>
                </a:cubicBezTo>
                <a:lnTo>
                  <a:pt x="160628" y="140446"/>
                </a:lnTo>
                <a:cubicBezTo>
                  <a:pt x="161444" y="138004"/>
                  <a:pt x="162259" y="135562"/>
                  <a:pt x="163482" y="133120"/>
                </a:cubicBezTo>
                <a:cubicBezTo>
                  <a:pt x="164705" y="130271"/>
                  <a:pt x="163482" y="127014"/>
                  <a:pt x="160628" y="124979"/>
                </a:cubicBezTo>
                <a:cubicBezTo>
                  <a:pt x="154921" y="121723"/>
                  <a:pt x="151251" y="116432"/>
                  <a:pt x="150028" y="110734"/>
                </a:cubicBezTo>
                <a:cubicBezTo>
                  <a:pt x="148805" y="104221"/>
                  <a:pt x="150436" y="98116"/>
                  <a:pt x="154921" y="93232"/>
                </a:cubicBezTo>
                <a:lnTo>
                  <a:pt x="164705" y="81428"/>
                </a:lnTo>
                <a:cubicBezTo>
                  <a:pt x="168782" y="76544"/>
                  <a:pt x="174897" y="73695"/>
                  <a:pt x="181012" y="73695"/>
                </a:cubicBezTo>
                <a:cubicBezTo>
                  <a:pt x="187128" y="73695"/>
                  <a:pt x="193243" y="76544"/>
                  <a:pt x="197320" y="81021"/>
                </a:cubicBezTo>
                <a:cubicBezTo>
                  <a:pt x="197728" y="81021"/>
                  <a:pt x="197728" y="81021"/>
                  <a:pt x="197728" y="81428"/>
                </a:cubicBezTo>
                <a:cubicBezTo>
                  <a:pt x="199766" y="83870"/>
                  <a:pt x="203843" y="84277"/>
                  <a:pt x="207104" y="82242"/>
                </a:cubicBezTo>
                <a:cubicBezTo>
                  <a:pt x="216073" y="76137"/>
                  <a:pt x="226266" y="70846"/>
                  <a:pt x="236865" y="66776"/>
                </a:cubicBezTo>
                <a:cubicBezTo>
                  <a:pt x="240127" y="65962"/>
                  <a:pt x="241758" y="62298"/>
                  <a:pt x="240942" y="59042"/>
                </a:cubicBezTo>
                <a:cubicBezTo>
                  <a:pt x="239311" y="53344"/>
                  <a:pt x="240535" y="46832"/>
                  <a:pt x="244204" y="41541"/>
                </a:cubicBezTo>
                <a:cubicBezTo>
                  <a:pt x="247873" y="36656"/>
                  <a:pt x="253173" y="33400"/>
                  <a:pt x="259696" y="32586"/>
                </a:cubicBezTo>
                <a:close/>
                <a:moveTo>
                  <a:pt x="405620" y="0"/>
                </a:moveTo>
                <a:cubicBezTo>
                  <a:pt x="406031" y="413"/>
                  <a:pt x="406442" y="413"/>
                  <a:pt x="407264" y="827"/>
                </a:cubicBezTo>
                <a:cubicBezTo>
                  <a:pt x="407675" y="827"/>
                  <a:pt x="408087" y="827"/>
                  <a:pt x="408498" y="827"/>
                </a:cubicBezTo>
                <a:lnTo>
                  <a:pt x="424122" y="9096"/>
                </a:lnTo>
                <a:cubicBezTo>
                  <a:pt x="427822" y="10750"/>
                  <a:pt x="429056" y="15298"/>
                  <a:pt x="427411" y="18606"/>
                </a:cubicBezTo>
                <a:cubicBezTo>
                  <a:pt x="426178" y="21086"/>
                  <a:pt x="423299" y="22327"/>
                  <a:pt x="420832" y="22327"/>
                </a:cubicBezTo>
                <a:cubicBezTo>
                  <a:pt x="419599" y="22327"/>
                  <a:pt x="418777" y="22327"/>
                  <a:pt x="417543" y="21913"/>
                </a:cubicBezTo>
                <a:lnTo>
                  <a:pt x="412198" y="19019"/>
                </a:lnTo>
                <a:lnTo>
                  <a:pt x="412198" y="39279"/>
                </a:lnTo>
                <a:cubicBezTo>
                  <a:pt x="412198" y="43000"/>
                  <a:pt x="409320" y="46308"/>
                  <a:pt x="404797" y="46308"/>
                </a:cubicBezTo>
                <a:cubicBezTo>
                  <a:pt x="401097" y="46308"/>
                  <a:pt x="397807" y="43000"/>
                  <a:pt x="397807" y="39279"/>
                </a:cubicBezTo>
                <a:lnTo>
                  <a:pt x="397807" y="19019"/>
                </a:lnTo>
                <a:lnTo>
                  <a:pt x="392462" y="21913"/>
                </a:lnTo>
                <a:cubicBezTo>
                  <a:pt x="389173" y="23567"/>
                  <a:pt x="384650" y="22327"/>
                  <a:pt x="383006" y="18606"/>
                </a:cubicBezTo>
                <a:cubicBezTo>
                  <a:pt x="380950" y="15298"/>
                  <a:pt x="382595" y="10750"/>
                  <a:pt x="385884" y="9096"/>
                </a:cubicBezTo>
                <a:lnTo>
                  <a:pt x="401919" y="827"/>
                </a:lnTo>
                <a:lnTo>
                  <a:pt x="402330" y="827"/>
                </a:lnTo>
                <a:cubicBezTo>
                  <a:pt x="402741" y="827"/>
                  <a:pt x="403153" y="827"/>
                  <a:pt x="403564" y="827"/>
                </a:cubicBezTo>
                <a:cubicBezTo>
                  <a:pt x="403564" y="827"/>
                  <a:pt x="403564" y="413"/>
                  <a:pt x="403975" y="413"/>
                </a:cubicBezTo>
                <a:cubicBezTo>
                  <a:pt x="404386" y="413"/>
                  <a:pt x="404797" y="413"/>
                  <a:pt x="404797" y="413"/>
                </a:cubicBezTo>
                <a:cubicBezTo>
                  <a:pt x="405208" y="413"/>
                  <a:pt x="405208" y="0"/>
                  <a:pt x="405620" y="0"/>
                </a:cubicBezTo>
                <a:close/>
                <a:moveTo>
                  <a:pt x="170502" y="0"/>
                </a:moveTo>
                <a:cubicBezTo>
                  <a:pt x="174636" y="0"/>
                  <a:pt x="177944" y="3308"/>
                  <a:pt x="177944" y="7442"/>
                </a:cubicBezTo>
                <a:lnTo>
                  <a:pt x="177944" y="16125"/>
                </a:lnTo>
                <a:lnTo>
                  <a:pt x="186213" y="16125"/>
                </a:lnTo>
                <a:cubicBezTo>
                  <a:pt x="190348" y="16125"/>
                  <a:pt x="193655" y="19433"/>
                  <a:pt x="193655" y="23567"/>
                </a:cubicBezTo>
                <a:cubicBezTo>
                  <a:pt x="193655" y="27288"/>
                  <a:pt x="190348" y="30596"/>
                  <a:pt x="186213" y="30596"/>
                </a:cubicBezTo>
                <a:lnTo>
                  <a:pt x="177944" y="30596"/>
                </a:lnTo>
                <a:lnTo>
                  <a:pt x="177944" y="39279"/>
                </a:lnTo>
                <a:cubicBezTo>
                  <a:pt x="177944" y="43000"/>
                  <a:pt x="174636" y="46308"/>
                  <a:pt x="170502" y="46308"/>
                </a:cubicBezTo>
                <a:cubicBezTo>
                  <a:pt x="166367" y="46308"/>
                  <a:pt x="163473" y="43000"/>
                  <a:pt x="163473" y="39279"/>
                </a:cubicBezTo>
                <a:lnTo>
                  <a:pt x="163473" y="30596"/>
                </a:lnTo>
                <a:lnTo>
                  <a:pt x="154790" y="30596"/>
                </a:lnTo>
                <a:cubicBezTo>
                  <a:pt x="150656" y="30596"/>
                  <a:pt x="147348" y="27288"/>
                  <a:pt x="147348" y="23567"/>
                </a:cubicBezTo>
                <a:cubicBezTo>
                  <a:pt x="147348" y="19433"/>
                  <a:pt x="150656" y="16125"/>
                  <a:pt x="154790" y="16125"/>
                </a:cubicBezTo>
                <a:lnTo>
                  <a:pt x="163473" y="16125"/>
                </a:lnTo>
                <a:lnTo>
                  <a:pt x="163473" y="7442"/>
                </a:lnTo>
                <a:cubicBezTo>
                  <a:pt x="163473" y="3308"/>
                  <a:pt x="166367" y="0"/>
                  <a:pt x="170502" y="0"/>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214" name="Google Shape;214;p16"/>
          <p:cNvSpPr txBox="1"/>
          <p:nvPr/>
        </p:nvSpPr>
        <p:spPr>
          <a:xfrm>
            <a:off x="17903379" y="6964045"/>
            <a:ext cx="1620000" cy="1323600"/>
          </a:xfrm>
          <a:prstGeom prst="rect">
            <a:avLst/>
          </a:prstGeom>
          <a:noFill/>
          <a:ln>
            <a:noFill/>
          </a:ln>
        </p:spPr>
        <p:txBody>
          <a:bodyPr anchorCtr="0" anchor="ctr" bIns="45700" lIns="91425" spcFirstLastPara="1" rIns="91425" wrap="square" tIns="45700">
            <a:spAutoFit/>
          </a:bodyPr>
          <a:lstStyle/>
          <a:p>
            <a:pPr indent="0" lvl="0" marL="0" marR="0" rtl="0" algn="r">
              <a:spcBef>
                <a:spcPts val="0"/>
              </a:spcBef>
              <a:spcAft>
                <a:spcPts val="0"/>
              </a:spcAft>
              <a:buNone/>
            </a:pPr>
            <a:r>
              <a:rPr lang="en-US" sz="8000">
                <a:solidFill>
                  <a:schemeClr val="accent5"/>
                </a:solidFill>
                <a:latin typeface="Playfair Display ExtraBold"/>
                <a:ea typeface="Playfair Display ExtraBold"/>
                <a:cs typeface="Playfair Display ExtraBold"/>
                <a:sym typeface="Playfair Display ExtraBold"/>
              </a:rPr>
              <a:t>04</a:t>
            </a:r>
            <a:endParaRPr/>
          </a:p>
        </p:txBody>
      </p:sp>
      <p:sp>
        <p:nvSpPr>
          <p:cNvPr id="215" name="Google Shape;215;p16"/>
          <p:cNvSpPr/>
          <p:nvPr/>
        </p:nvSpPr>
        <p:spPr>
          <a:xfrm rot="5400000">
            <a:off x="11481557" y="5495640"/>
            <a:ext cx="8048383" cy="4717612"/>
          </a:xfrm>
          <a:custGeom>
            <a:rect b="b" l="l" r="r" t="t"/>
            <a:pathLst>
              <a:path extrusionOk="0" h="1444904" w="1444952">
                <a:moveTo>
                  <a:pt x="722477" y="0"/>
                </a:moveTo>
                <a:lnTo>
                  <a:pt x="0" y="1444904"/>
                </a:lnTo>
                <a:lnTo>
                  <a:pt x="1444952" y="1444904"/>
                </a:lnTo>
                <a:lnTo>
                  <a:pt x="722477" y="0"/>
                </a:lnTo>
                <a:close/>
              </a:path>
            </a:pathLst>
          </a:custGeom>
          <a:solidFill>
            <a:schemeClr val="accent6">
              <a:alpha val="1490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216" name="Google Shape;216;p16"/>
          <p:cNvSpPr/>
          <p:nvPr/>
        </p:nvSpPr>
        <p:spPr>
          <a:xfrm>
            <a:off x="13338550" y="4664500"/>
            <a:ext cx="4322378" cy="6379901"/>
          </a:xfrm>
          <a:custGeom>
            <a:rect b="b" l="l" r="r" t="t"/>
            <a:pathLst>
              <a:path extrusionOk="0" h="4585" w="3380">
                <a:moveTo>
                  <a:pt x="3067" y="4584"/>
                </a:moveTo>
                <a:lnTo>
                  <a:pt x="311" y="4584"/>
                </a:lnTo>
                <a:cubicBezTo>
                  <a:pt x="140" y="4584"/>
                  <a:pt x="0" y="4445"/>
                  <a:pt x="0" y="4273"/>
                </a:cubicBezTo>
                <a:lnTo>
                  <a:pt x="0" y="2752"/>
                </a:lnTo>
                <a:lnTo>
                  <a:pt x="41" y="2752"/>
                </a:lnTo>
                <a:lnTo>
                  <a:pt x="41" y="4273"/>
                </a:lnTo>
                <a:cubicBezTo>
                  <a:pt x="41" y="4422"/>
                  <a:pt x="162" y="4544"/>
                  <a:pt x="311" y="4544"/>
                </a:cubicBezTo>
                <a:lnTo>
                  <a:pt x="3067" y="4544"/>
                </a:lnTo>
                <a:cubicBezTo>
                  <a:pt x="3217" y="4544"/>
                  <a:pt x="3338" y="4422"/>
                  <a:pt x="3338" y="4273"/>
                </a:cubicBezTo>
                <a:lnTo>
                  <a:pt x="3338" y="311"/>
                </a:lnTo>
                <a:cubicBezTo>
                  <a:pt x="3338" y="162"/>
                  <a:pt x="3217" y="41"/>
                  <a:pt x="3067" y="41"/>
                </a:cubicBezTo>
                <a:lnTo>
                  <a:pt x="904" y="41"/>
                </a:lnTo>
                <a:cubicBezTo>
                  <a:pt x="832" y="41"/>
                  <a:pt x="764" y="69"/>
                  <a:pt x="713" y="120"/>
                </a:cubicBezTo>
                <a:lnTo>
                  <a:pt x="120" y="713"/>
                </a:lnTo>
                <a:cubicBezTo>
                  <a:pt x="69" y="763"/>
                  <a:pt x="41" y="831"/>
                  <a:pt x="41" y="904"/>
                </a:cubicBezTo>
                <a:lnTo>
                  <a:pt x="41" y="1836"/>
                </a:lnTo>
                <a:lnTo>
                  <a:pt x="0" y="1836"/>
                </a:lnTo>
                <a:lnTo>
                  <a:pt x="0" y="904"/>
                </a:lnTo>
                <a:cubicBezTo>
                  <a:pt x="0" y="821"/>
                  <a:pt x="32" y="743"/>
                  <a:pt x="91" y="684"/>
                </a:cubicBezTo>
                <a:lnTo>
                  <a:pt x="684" y="91"/>
                </a:lnTo>
                <a:cubicBezTo>
                  <a:pt x="743" y="32"/>
                  <a:pt x="821" y="0"/>
                  <a:pt x="904" y="0"/>
                </a:cubicBezTo>
                <a:lnTo>
                  <a:pt x="3067" y="0"/>
                </a:lnTo>
                <a:cubicBezTo>
                  <a:pt x="3239" y="0"/>
                  <a:pt x="3379" y="139"/>
                  <a:pt x="3379" y="311"/>
                </a:cubicBezTo>
                <a:lnTo>
                  <a:pt x="3379" y="4273"/>
                </a:lnTo>
                <a:cubicBezTo>
                  <a:pt x="3379" y="4445"/>
                  <a:pt x="3239" y="4584"/>
                  <a:pt x="3067" y="4584"/>
                </a:cubicBezTo>
              </a:path>
            </a:pathLst>
          </a:cu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accent4"/>
              </a:solidFill>
              <a:latin typeface="Montserrat Light"/>
              <a:ea typeface="Montserrat Light"/>
              <a:cs typeface="Montserrat Light"/>
              <a:sym typeface="Montserrat Light"/>
            </a:endParaRPr>
          </a:p>
        </p:txBody>
      </p:sp>
      <p:sp>
        <p:nvSpPr>
          <p:cNvPr id="217" name="Google Shape;217;p16"/>
          <p:cNvSpPr txBox="1"/>
          <p:nvPr/>
        </p:nvSpPr>
        <p:spPr>
          <a:xfrm>
            <a:off x="13416399" y="7400800"/>
            <a:ext cx="4042200" cy="30780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None/>
            </a:pPr>
            <a:r>
              <a:t/>
            </a:r>
            <a:endParaRPr>
              <a:solidFill>
                <a:schemeClr val="lt1"/>
              </a:solidFill>
            </a:endParaRPr>
          </a:p>
        </p:txBody>
      </p:sp>
      <p:sp>
        <p:nvSpPr>
          <p:cNvPr id="218" name="Google Shape;218;p16"/>
          <p:cNvSpPr txBox="1"/>
          <p:nvPr/>
        </p:nvSpPr>
        <p:spPr>
          <a:xfrm>
            <a:off x="13981571" y="6453745"/>
            <a:ext cx="3240000" cy="7389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4200">
                <a:solidFill>
                  <a:schemeClr val="accent4"/>
                </a:solidFill>
                <a:latin typeface="Playfair Display"/>
                <a:ea typeface="Playfair Display"/>
                <a:cs typeface="Playfair Display"/>
                <a:sym typeface="Playfair Display"/>
              </a:rPr>
              <a:t>Discovery</a:t>
            </a:r>
            <a:endParaRPr sz="4200"/>
          </a:p>
        </p:txBody>
      </p:sp>
      <p:sp>
        <p:nvSpPr>
          <p:cNvPr id="219" name="Google Shape;219;p16"/>
          <p:cNvSpPr/>
          <p:nvPr/>
        </p:nvSpPr>
        <p:spPr>
          <a:xfrm>
            <a:off x="14954148" y="5385179"/>
            <a:ext cx="976232" cy="835873"/>
          </a:xfrm>
          <a:custGeom>
            <a:rect b="b" l="l" r="r" t="t"/>
            <a:pathLst>
              <a:path extrusionOk="0" h="468933" w="547676">
                <a:moveTo>
                  <a:pt x="450403" y="341266"/>
                </a:moveTo>
                <a:cubicBezTo>
                  <a:pt x="442363" y="341266"/>
                  <a:pt x="434726" y="344478"/>
                  <a:pt x="429099" y="350099"/>
                </a:cubicBezTo>
                <a:cubicBezTo>
                  <a:pt x="423471" y="356121"/>
                  <a:pt x="420256" y="363748"/>
                  <a:pt x="420256" y="371376"/>
                </a:cubicBezTo>
                <a:cubicBezTo>
                  <a:pt x="420256" y="379807"/>
                  <a:pt x="423471" y="387435"/>
                  <a:pt x="429099" y="393055"/>
                </a:cubicBezTo>
                <a:lnTo>
                  <a:pt x="481755" y="445648"/>
                </a:lnTo>
                <a:cubicBezTo>
                  <a:pt x="487383" y="451268"/>
                  <a:pt x="495020" y="454480"/>
                  <a:pt x="503059" y="454480"/>
                </a:cubicBezTo>
                <a:cubicBezTo>
                  <a:pt x="511098" y="454480"/>
                  <a:pt x="518735" y="451268"/>
                  <a:pt x="524765" y="445648"/>
                </a:cubicBezTo>
                <a:cubicBezTo>
                  <a:pt x="530392" y="440027"/>
                  <a:pt x="533206" y="432399"/>
                  <a:pt x="533206" y="424370"/>
                </a:cubicBezTo>
                <a:cubicBezTo>
                  <a:pt x="533206" y="415939"/>
                  <a:pt x="530392" y="408713"/>
                  <a:pt x="524765" y="403092"/>
                </a:cubicBezTo>
                <a:lnTo>
                  <a:pt x="471706" y="350099"/>
                </a:lnTo>
                <a:cubicBezTo>
                  <a:pt x="466079" y="344478"/>
                  <a:pt x="458442" y="341266"/>
                  <a:pt x="450403" y="341266"/>
                </a:cubicBezTo>
                <a:close/>
                <a:moveTo>
                  <a:pt x="377648" y="320390"/>
                </a:moveTo>
                <a:cubicBezTo>
                  <a:pt x="360766" y="333237"/>
                  <a:pt x="340266" y="340062"/>
                  <a:pt x="318158" y="340062"/>
                </a:cubicBezTo>
                <a:cubicBezTo>
                  <a:pt x="315747" y="340062"/>
                  <a:pt x="313737" y="340062"/>
                  <a:pt x="311325" y="340062"/>
                </a:cubicBezTo>
                <a:lnTo>
                  <a:pt x="311325" y="367362"/>
                </a:lnTo>
                <a:cubicBezTo>
                  <a:pt x="311325" y="377800"/>
                  <a:pt x="319766" y="386231"/>
                  <a:pt x="330217" y="386231"/>
                </a:cubicBezTo>
                <a:lnTo>
                  <a:pt x="360766" y="386231"/>
                </a:lnTo>
                <a:cubicBezTo>
                  <a:pt x="371217" y="386231"/>
                  <a:pt x="380060" y="377800"/>
                  <a:pt x="380060" y="367362"/>
                </a:cubicBezTo>
                <a:close/>
                <a:moveTo>
                  <a:pt x="318158" y="153781"/>
                </a:moveTo>
                <a:cubicBezTo>
                  <a:pt x="295247" y="153781"/>
                  <a:pt x="273541" y="162212"/>
                  <a:pt x="257463" y="178672"/>
                </a:cubicBezTo>
                <a:cubicBezTo>
                  <a:pt x="223698" y="212396"/>
                  <a:pt x="223698" y="266995"/>
                  <a:pt x="257463" y="300718"/>
                </a:cubicBezTo>
                <a:cubicBezTo>
                  <a:pt x="273541" y="316777"/>
                  <a:pt x="295247" y="325609"/>
                  <a:pt x="318158" y="325609"/>
                </a:cubicBezTo>
                <a:cubicBezTo>
                  <a:pt x="341472" y="325609"/>
                  <a:pt x="362776" y="316777"/>
                  <a:pt x="379256" y="300718"/>
                </a:cubicBezTo>
                <a:cubicBezTo>
                  <a:pt x="380462" y="299915"/>
                  <a:pt x="381266" y="299112"/>
                  <a:pt x="381668" y="297908"/>
                </a:cubicBezTo>
                <a:cubicBezTo>
                  <a:pt x="412217" y="265389"/>
                  <a:pt x="412217" y="214403"/>
                  <a:pt x="381668" y="181483"/>
                </a:cubicBezTo>
                <a:cubicBezTo>
                  <a:pt x="381266" y="180680"/>
                  <a:pt x="380462" y="179877"/>
                  <a:pt x="379256" y="178672"/>
                </a:cubicBezTo>
                <a:cubicBezTo>
                  <a:pt x="362776" y="162212"/>
                  <a:pt x="341472" y="153781"/>
                  <a:pt x="318158" y="153781"/>
                </a:cubicBezTo>
                <a:close/>
                <a:moveTo>
                  <a:pt x="419007" y="150541"/>
                </a:moveTo>
                <a:lnTo>
                  <a:pt x="474462" y="150541"/>
                </a:lnTo>
                <a:cubicBezTo>
                  <a:pt x="478509" y="150541"/>
                  <a:pt x="482152" y="153987"/>
                  <a:pt x="482152" y="157434"/>
                </a:cubicBezTo>
                <a:cubicBezTo>
                  <a:pt x="482152" y="160880"/>
                  <a:pt x="478509" y="164326"/>
                  <a:pt x="474462" y="164326"/>
                </a:cubicBezTo>
                <a:lnTo>
                  <a:pt x="419007" y="164326"/>
                </a:lnTo>
                <a:cubicBezTo>
                  <a:pt x="414959" y="164326"/>
                  <a:pt x="411721" y="160880"/>
                  <a:pt x="411721" y="157434"/>
                </a:cubicBezTo>
                <a:cubicBezTo>
                  <a:pt x="411721" y="153987"/>
                  <a:pt x="414959" y="150541"/>
                  <a:pt x="419007" y="150541"/>
                </a:cubicBezTo>
                <a:close/>
                <a:moveTo>
                  <a:pt x="206012" y="135715"/>
                </a:moveTo>
                <a:cubicBezTo>
                  <a:pt x="195159" y="135715"/>
                  <a:pt x="186718" y="144146"/>
                  <a:pt x="186718" y="154584"/>
                </a:cubicBezTo>
                <a:lnTo>
                  <a:pt x="186718" y="367362"/>
                </a:lnTo>
                <a:cubicBezTo>
                  <a:pt x="186718" y="377800"/>
                  <a:pt x="195159" y="386231"/>
                  <a:pt x="206012" y="386231"/>
                </a:cubicBezTo>
                <a:lnTo>
                  <a:pt x="236159" y="386231"/>
                </a:lnTo>
                <a:cubicBezTo>
                  <a:pt x="247012" y="386231"/>
                  <a:pt x="255453" y="377800"/>
                  <a:pt x="255453" y="367362"/>
                </a:cubicBezTo>
                <a:lnTo>
                  <a:pt x="255453" y="317981"/>
                </a:lnTo>
                <a:cubicBezTo>
                  <a:pt x="252639" y="315572"/>
                  <a:pt x="249826" y="313164"/>
                  <a:pt x="247414" y="310755"/>
                </a:cubicBezTo>
                <a:cubicBezTo>
                  <a:pt x="208424" y="271813"/>
                  <a:pt x="208424" y="207979"/>
                  <a:pt x="247414" y="168636"/>
                </a:cubicBezTo>
                <a:cubicBezTo>
                  <a:pt x="249826" y="166227"/>
                  <a:pt x="252639" y="163417"/>
                  <a:pt x="255453" y="161409"/>
                </a:cubicBezTo>
                <a:lnTo>
                  <a:pt x="255453" y="154584"/>
                </a:lnTo>
                <a:cubicBezTo>
                  <a:pt x="255453" y="144146"/>
                  <a:pt x="247012" y="135715"/>
                  <a:pt x="236159" y="135715"/>
                </a:cubicBezTo>
                <a:close/>
                <a:moveTo>
                  <a:pt x="82358" y="111858"/>
                </a:moveTo>
                <a:cubicBezTo>
                  <a:pt x="71536" y="111858"/>
                  <a:pt x="63118" y="120286"/>
                  <a:pt x="63118" y="131122"/>
                </a:cubicBezTo>
                <a:lnTo>
                  <a:pt x="63118" y="368320"/>
                </a:lnTo>
                <a:cubicBezTo>
                  <a:pt x="63118" y="378755"/>
                  <a:pt x="71536" y="387183"/>
                  <a:pt x="82358" y="387183"/>
                </a:cubicBezTo>
                <a:lnTo>
                  <a:pt x="112419" y="387183"/>
                </a:lnTo>
                <a:cubicBezTo>
                  <a:pt x="122840" y="387183"/>
                  <a:pt x="131658" y="378755"/>
                  <a:pt x="131658" y="368320"/>
                </a:cubicBezTo>
                <a:lnTo>
                  <a:pt x="131658" y="131122"/>
                </a:lnTo>
                <a:cubicBezTo>
                  <a:pt x="131658" y="120286"/>
                  <a:pt x="122840" y="111858"/>
                  <a:pt x="112419" y="111858"/>
                </a:cubicBezTo>
                <a:close/>
                <a:moveTo>
                  <a:pt x="418889" y="108035"/>
                </a:moveTo>
                <a:lnTo>
                  <a:pt x="487386" y="108035"/>
                </a:lnTo>
                <a:cubicBezTo>
                  <a:pt x="490970" y="108035"/>
                  <a:pt x="494554" y="111183"/>
                  <a:pt x="494554" y="115119"/>
                </a:cubicBezTo>
                <a:cubicBezTo>
                  <a:pt x="494554" y="119055"/>
                  <a:pt x="490970" y="121809"/>
                  <a:pt x="487386" y="121809"/>
                </a:cubicBezTo>
                <a:lnTo>
                  <a:pt x="418889" y="121809"/>
                </a:lnTo>
                <a:cubicBezTo>
                  <a:pt x="414907" y="121809"/>
                  <a:pt x="411721" y="119055"/>
                  <a:pt x="411721" y="115119"/>
                </a:cubicBezTo>
                <a:cubicBezTo>
                  <a:pt x="411721" y="111183"/>
                  <a:pt x="414907" y="108035"/>
                  <a:pt x="418889" y="108035"/>
                </a:cubicBezTo>
                <a:close/>
                <a:moveTo>
                  <a:pt x="82358" y="97409"/>
                </a:moveTo>
                <a:lnTo>
                  <a:pt x="112419" y="97409"/>
                </a:lnTo>
                <a:cubicBezTo>
                  <a:pt x="130857" y="97409"/>
                  <a:pt x="145687" y="112259"/>
                  <a:pt x="145687" y="131122"/>
                </a:cubicBezTo>
                <a:lnTo>
                  <a:pt x="145687" y="368320"/>
                </a:lnTo>
                <a:cubicBezTo>
                  <a:pt x="145687" y="386782"/>
                  <a:pt x="130857" y="401632"/>
                  <a:pt x="112419" y="401632"/>
                </a:cubicBezTo>
                <a:lnTo>
                  <a:pt x="82358" y="401632"/>
                </a:lnTo>
                <a:cubicBezTo>
                  <a:pt x="63519" y="401632"/>
                  <a:pt x="48689" y="386782"/>
                  <a:pt x="48689" y="368320"/>
                </a:cubicBezTo>
                <a:lnTo>
                  <a:pt x="48689" y="131122"/>
                </a:lnTo>
                <a:cubicBezTo>
                  <a:pt x="48689" y="112259"/>
                  <a:pt x="63519" y="97409"/>
                  <a:pt x="82358" y="97409"/>
                </a:cubicBezTo>
                <a:close/>
                <a:moveTo>
                  <a:pt x="330217" y="82722"/>
                </a:moveTo>
                <a:cubicBezTo>
                  <a:pt x="319766" y="82722"/>
                  <a:pt x="311325" y="91554"/>
                  <a:pt x="311325" y="102394"/>
                </a:cubicBezTo>
                <a:lnTo>
                  <a:pt x="311325" y="139730"/>
                </a:lnTo>
                <a:cubicBezTo>
                  <a:pt x="313737" y="139730"/>
                  <a:pt x="315747" y="139329"/>
                  <a:pt x="318158" y="139329"/>
                </a:cubicBezTo>
                <a:cubicBezTo>
                  <a:pt x="341070" y="139329"/>
                  <a:pt x="362374" y="146956"/>
                  <a:pt x="380060" y="160205"/>
                </a:cubicBezTo>
                <a:lnTo>
                  <a:pt x="380060" y="102394"/>
                </a:lnTo>
                <a:cubicBezTo>
                  <a:pt x="380060" y="91554"/>
                  <a:pt x="371217" y="82722"/>
                  <a:pt x="360766" y="82722"/>
                </a:cubicBezTo>
                <a:close/>
                <a:moveTo>
                  <a:pt x="220482" y="69435"/>
                </a:moveTo>
                <a:cubicBezTo>
                  <a:pt x="213263" y="69435"/>
                  <a:pt x="206846" y="75856"/>
                  <a:pt x="206846" y="83081"/>
                </a:cubicBezTo>
                <a:cubicBezTo>
                  <a:pt x="206846" y="90706"/>
                  <a:pt x="213263" y="96727"/>
                  <a:pt x="220482" y="96727"/>
                </a:cubicBezTo>
                <a:cubicBezTo>
                  <a:pt x="228102" y="96727"/>
                  <a:pt x="234118" y="90706"/>
                  <a:pt x="234118" y="83081"/>
                </a:cubicBezTo>
                <a:cubicBezTo>
                  <a:pt x="234118" y="75856"/>
                  <a:pt x="228102" y="69435"/>
                  <a:pt x="220482" y="69435"/>
                </a:cubicBezTo>
                <a:close/>
                <a:moveTo>
                  <a:pt x="330217" y="69072"/>
                </a:moveTo>
                <a:lnTo>
                  <a:pt x="360766" y="69072"/>
                </a:lnTo>
                <a:cubicBezTo>
                  <a:pt x="379256" y="69072"/>
                  <a:pt x="394128" y="83926"/>
                  <a:pt x="394128" y="102394"/>
                </a:cubicBezTo>
                <a:lnTo>
                  <a:pt x="394128" y="173855"/>
                </a:lnTo>
                <a:cubicBezTo>
                  <a:pt x="426687" y="211191"/>
                  <a:pt x="426687" y="268199"/>
                  <a:pt x="394128" y="305134"/>
                </a:cubicBezTo>
                <a:lnTo>
                  <a:pt x="424677" y="335244"/>
                </a:lnTo>
                <a:cubicBezTo>
                  <a:pt x="431913" y="330025"/>
                  <a:pt x="441158" y="327215"/>
                  <a:pt x="450403" y="327215"/>
                </a:cubicBezTo>
                <a:cubicBezTo>
                  <a:pt x="462461" y="327215"/>
                  <a:pt x="473716" y="332033"/>
                  <a:pt x="481755" y="340062"/>
                </a:cubicBezTo>
                <a:lnTo>
                  <a:pt x="534814" y="393055"/>
                </a:lnTo>
                <a:cubicBezTo>
                  <a:pt x="543255" y="401085"/>
                  <a:pt x="547676" y="412326"/>
                  <a:pt x="547676" y="424370"/>
                </a:cubicBezTo>
                <a:cubicBezTo>
                  <a:pt x="547676" y="436012"/>
                  <a:pt x="543255" y="447253"/>
                  <a:pt x="534814" y="455684"/>
                </a:cubicBezTo>
                <a:cubicBezTo>
                  <a:pt x="526372" y="464516"/>
                  <a:pt x="515118" y="468933"/>
                  <a:pt x="503059" y="468933"/>
                </a:cubicBezTo>
                <a:cubicBezTo>
                  <a:pt x="491000" y="468933"/>
                  <a:pt x="480147" y="464516"/>
                  <a:pt x="471706" y="455684"/>
                </a:cubicBezTo>
                <a:lnTo>
                  <a:pt x="419050" y="403092"/>
                </a:lnTo>
                <a:cubicBezTo>
                  <a:pt x="410609" y="394661"/>
                  <a:pt x="405785" y="383822"/>
                  <a:pt x="405785" y="371376"/>
                </a:cubicBezTo>
                <a:cubicBezTo>
                  <a:pt x="405785" y="362143"/>
                  <a:pt x="409001" y="353310"/>
                  <a:pt x="414226" y="345682"/>
                </a:cubicBezTo>
                <a:lnTo>
                  <a:pt x="392520" y="323602"/>
                </a:lnTo>
                <a:lnTo>
                  <a:pt x="394128" y="366960"/>
                </a:lnTo>
                <a:cubicBezTo>
                  <a:pt x="394128" y="385829"/>
                  <a:pt x="379256" y="400683"/>
                  <a:pt x="360766" y="400683"/>
                </a:cubicBezTo>
                <a:lnTo>
                  <a:pt x="330217" y="400683"/>
                </a:lnTo>
                <a:cubicBezTo>
                  <a:pt x="311727" y="400683"/>
                  <a:pt x="296855" y="385829"/>
                  <a:pt x="296855" y="367362"/>
                </a:cubicBezTo>
                <a:lnTo>
                  <a:pt x="296855" y="337653"/>
                </a:lnTo>
                <a:cubicBezTo>
                  <a:pt x="287208" y="335646"/>
                  <a:pt x="278365" y="332434"/>
                  <a:pt x="269522" y="327616"/>
                </a:cubicBezTo>
                <a:lnTo>
                  <a:pt x="269522" y="367362"/>
                </a:lnTo>
                <a:cubicBezTo>
                  <a:pt x="269522" y="385829"/>
                  <a:pt x="254649" y="400683"/>
                  <a:pt x="236159" y="400683"/>
                </a:cubicBezTo>
                <a:lnTo>
                  <a:pt x="206012" y="400683"/>
                </a:lnTo>
                <a:cubicBezTo>
                  <a:pt x="187522" y="400683"/>
                  <a:pt x="172650" y="385829"/>
                  <a:pt x="172650" y="367362"/>
                </a:cubicBezTo>
                <a:lnTo>
                  <a:pt x="172650" y="154584"/>
                </a:lnTo>
                <a:cubicBezTo>
                  <a:pt x="172650" y="136117"/>
                  <a:pt x="187522" y="121263"/>
                  <a:pt x="206012" y="121263"/>
                </a:cubicBezTo>
                <a:lnTo>
                  <a:pt x="236159" y="121263"/>
                </a:lnTo>
                <a:cubicBezTo>
                  <a:pt x="253845" y="121263"/>
                  <a:pt x="268316" y="134912"/>
                  <a:pt x="269522" y="152176"/>
                </a:cubicBezTo>
                <a:cubicBezTo>
                  <a:pt x="278365" y="147358"/>
                  <a:pt x="287208" y="143745"/>
                  <a:pt x="296855" y="141737"/>
                </a:cubicBezTo>
                <a:lnTo>
                  <a:pt x="296855" y="102394"/>
                </a:lnTo>
                <a:cubicBezTo>
                  <a:pt x="296855" y="83926"/>
                  <a:pt x="311727" y="69072"/>
                  <a:pt x="330217" y="69072"/>
                </a:cubicBezTo>
                <a:close/>
                <a:moveTo>
                  <a:pt x="96558" y="42142"/>
                </a:moveTo>
                <a:cubicBezTo>
                  <a:pt x="88938" y="42142"/>
                  <a:pt x="82922" y="48163"/>
                  <a:pt x="82922" y="55788"/>
                </a:cubicBezTo>
                <a:cubicBezTo>
                  <a:pt x="82922" y="63414"/>
                  <a:pt x="88938" y="69435"/>
                  <a:pt x="96558" y="69435"/>
                </a:cubicBezTo>
                <a:cubicBezTo>
                  <a:pt x="104178" y="69435"/>
                  <a:pt x="110194" y="63414"/>
                  <a:pt x="110194" y="55788"/>
                </a:cubicBezTo>
                <a:cubicBezTo>
                  <a:pt x="110194" y="48163"/>
                  <a:pt x="104178" y="42142"/>
                  <a:pt x="96558" y="42142"/>
                </a:cubicBezTo>
                <a:close/>
                <a:moveTo>
                  <a:pt x="344807" y="14449"/>
                </a:moveTo>
                <a:cubicBezTo>
                  <a:pt x="337187" y="14449"/>
                  <a:pt x="331172" y="20469"/>
                  <a:pt x="331172" y="28095"/>
                </a:cubicBezTo>
                <a:cubicBezTo>
                  <a:pt x="331172" y="35319"/>
                  <a:pt x="337187" y="41340"/>
                  <a:pt x="344807" y="41340"/>
                </a:cubicBezTo>
                <a:cubicBezTo>
                  <a:pt x="352427" y="41340"/>
                  <a:pt x="358443" y="35319"/>
                  <a:pt x="358443" y="28095"/>
                </a:cubicBezTo>
                <a:cubicBezTo>
                  <a:pt x="358443" y="20469"/>
                  <a:pt x="352427" y="14449"/>
                  <a:pt x="344807" y="14449"/>
                </a:cubicBezTo>
                <a:close/>
                <a:moveTo>
                  <a:pt x="344807" y="0"/>
                </a:moveTo>
                <a:cubicBezTo>
                  <a:pt x="358443" y="0"/>
                  <a:pt x="369672" y="10034"/>
                  <a:pt x="372079" y="22877"/>
                </a:cubicBezTo>
                <a:lnTo>
                  <a:pt x="423012" y="42142"/>
                </a:lnTo>
                <a:cubicBezTo>
                  <a:pt x="426622" y="43346"/>
                  <a:pt x="429028" y="47360"/>
                  <a:pt x="427424" y="50972"/>
                </a:cubicBezTo>
                <a:cubicBezTo>
                  <a:pt x="426221" y="54183"/>
                  <a:pt x="423814" y="55788"/>
                  <a:pt x="420606" y="55788"/>
                </a:cubicBezTo>
                <a:cubicBezTo>
                  <a:pt x="419804" y="55788"/>
                  <a:pt x="419403" y="55788"/>
                  <a:pt x="418200" y="55387"/>
                </a:cubicBezTo>
                <a:lnTo>
                  <a:pt x="370876" y="37727"/>
                </a:lnTo>
                <a:cubicBezTo>
                  <a:pt x="367266" y="48163"/>
                  <a:pt x="356839" y="55788"/>
                  <a:pt x="344807" y="55788"/>
                </a:cubicBezTo>
                <a:cubicBezTo>
                  <a:pt x="333578" y="55788"/>
                  <a:pt x="323953" y="49367"/>
                  <a:pt x="319541" y="39734"/>
                </a:cubicBezTo>
                <a:lnTo>
                  <a:pt x="248155" y="87094"/>
                </a:lnTo>
                <a:cubicBezTo>
                  <a:pt x="246149" y="100740"/>
                  <a:pt x="234519" y="111176"/>
                  <a:pt x="220482" y="111176"/>
                </a:cubicBezTo>
                <a:cubicBezTo>
                  <a:pt x="206846" y="111176"/>
                  <a:pt x="195617" y="101543"/>
                  <a:pt x="193211" y="88298"/>
                </a:cubicBezTo>
                <a:lnTo>
                  <a:pt x="123027" y="65020"/>
                </a:lnTo>
                <a:cubicBezTo>
                  <a:pt x="119017" y="75856"/>
                  <a:pt x="108990" y="83081"/>
                  <a:pt x="96558" y="83081"/>
                </a:cubicBezTo>
                <a:cubicBezTo>
                  <a:pt x="85328" y="83081"/>
                  <a:pt x="75302" y="76258"/>
                  <a:pt x="70891" y="66224"/>
                </a:cubicBezTo>
                <a:lnTo>
                  <a:pt x="10332" y="96727"/>
                </a:lnTo>
                <a:cubicBezTo>
                  <a:pt x="9129" y="96727"/>
                  <a:pt x="8327" y="97128"/>
                  <a:pt x="7124" y="97128"/>
                </a:cubicBezTo>
                <a:cubicBezTo>
                  <a:pt x="4718" y="97128"/>
                  <a:pt x="1910" y="95924"/>
                  <a:pt x="707" y="93115"/>
                </a:cubicBezTo>
                <a:cubicBezTo>
                  <a:pt x="-897" y="89904"/>
                  <a:pt x="306" y="85489"/>
                  <a:pt x="3514" y="83482"/>
                </a:cubicBezTo>
                <a:lnTo>
                  <a:pt x="69287" y="50972"/>
                </a:lnTo>
                <a:cubicBezTo>
                  <a:pt x="71693" y="37727"/>
                  <a:pt x="82922" y="27694"/>
                  <a:pt x="96558" y="27694"/>
                </a:cubicBezTo>
                <a:cubicBezTo>
                  <a:pt x="110194" y="27694"/>
                  <a:pt x="121423" y="37326"/>
                  <a:pt x="123829" y="50571"/>
                </a:cubicBezTo>
                <a:lnTo>
                  <a:pt x="194414" y="73850"/>
                </a:lnTo>
                <a:cubicBezTo>
                  <a:pt x="198424" y="63414"/>
                  <a:pt x="208451" y="55387"/>
                  <a:pt x="220482" y="55387"/>
                </a:cubicBezTo>
                <a:cubicBezTo>
                  <a:pt x="231712" y="55387"/>
                  <a:pt x="241738" y="62210"/>
                  <a:pt x="245748" y="71843"/>
                </a:cubicBezTo>
                <a:lnTo>
                  <a:pt x="317536" y="24081"/>
                </a:lnTo>
                <a:cubicBezTo>
                  <a:pt x="319140" y="10435"/>
                  <a:pt x="330771" y="0"/>
                  <a:pt x="344807" y="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220" name="Google Shape;220;p16"/>
          <p:cNvSpPr txBox="1"/>
          <p:nvPr/>
        </p:nvSpPr>
        <p:spPr>
          <a:xfrm>
            <a:off x="12208237" y="6964045"/>
            <a:ext cx="1620000" cy="1323600"/>
          </a:xfrm>
          <a:prstGeom prst="rect">
            <a:avLst/>
          </a:prstGeom>
          <a:noFill/>
          <a:ln>
            <a:noFill/>
          </a:ln>
        </p:spPr>
        <p:txBody>
          <a:bodyPr anchorCtr="0" anchor="ctr" bIns="45700" lIns="91425" spcFirstLastPara="1" rIns="91425" wrap="square" tIns="45700">
            <a:spAutoFit/>
          </a:bodyPr>
          <a:lstStyle/>
          <a:p>
            <a:pPr indent="0" lvl="0" marL="0" marR="0" rtl="0" algn="r">
              <a:spcBef>
                <a:spcPts val="0"/>
              </a:spcBef>
              <a:spcAft>
                <a:spcPts val="0"/>
              </a:spcAft>
              <a:buNone/>
            </a:pPr>
            <a:r>
              <a:rPr lang="en-US" sz="8000">
                <a:solidFill>
                  <a:schemeClr val="accent4"/>
                </a:solidFill>
                <a:latin typeface="Playfair Display ExtraBold"/>
                <a:ea typeface="Playfair Display ExtraBold"/>
                <a:cs typeface="Playfair Display ExtraBold"/>
                <a:sym typeface="Playfair Display ExtraBold"/>
              </a:rPr>
              <a:t>03</a:t>
            </a:r>
            <a:endParaRPr/>
          </a:p>
        </p:txBody>
      </p:sp>
      <p:sp>
        <p:nvSpPr>
          <p:cNvPr id="221" name="Google Shape;221;p16"/>
          <p:cNvSpPr/>
          <p:nvPr/>
        </p:nvSpPr>
        <p:spPr>
          <a:xfrm rot="5400000">
            <a:off x="5786415" y="5495640"/>
            <a:ext cx="8048383" cy="4717612"/>
          </a:xfrm>
          <a:custGeom>
            <a:rect b="b" l="l" r="r" t="t"/>
            <a:pathLst>
              <a:path extrusionOk="0" h="1444904" w="1444952">
                <a:moveTo>
                  <a:pt x="722477" y="0"/>
                </a:moveTo>
                <a:lnTo>
                  <a:pt x="0" y="1444904"/>
                </a:lnTo>
                <a:lnTo>
                  <a:pt x="1444952" y="1444904"/>
                </a:lnTo>
                <a:lnTo>
                  <a:pt x="722477" y="0"/>
                </a:lnTo>
                <a:close/>
              </a:path>
            </a:pathLst>
          </a:custGeom>
          <a:solidFill>
            <a:schemeClr val="accent6">
              <a:alpha val="1490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222" name="Google Shape;222;p16"/>
          <p:cNvSpPr/>
          <p:nvPr/>
        </p:nvSpPr>
        <p:spPr>
          <a:xfrm>
            <a:off x="7643425" y="4664495"/>
            <a:ext cx="4207576" cy="6379901"/>
          </a:xfrm>
          <a:custGeom>
            <a:rect b="b" l="l" r="r" t="t"/>
            <a:pathLst>
              <a:path extrusionOk="0" h="4585" w="3380">
                <a:moveTo>
                  <a:pt x="3067" y="4584"/>
                </a:moveTo>
                <a:lnTo>
                  <a:pt x="311" y="4584"/>
                </a:lnTo>
                <a:cubicBezTo>
                  <a:pt x="140" y="4584"/>
                  <a:pt x="0" y="4445"/>
                  <a:pt x="0" y="4273"/>
                </a:cubicBezTo>
                <a:lnTo>
                  <a:pt x="0" y="2752"/>
                </a:lnTo>
                <a:lnTo>
                  <a:pt x="41" y="2752"/>
                </a:lnTo>
                <a:lnTo>
                  <a:pt x="41" y="4273"/>
                </a:lnTo>
                <a:cubicBezTo>
                  <a:pt x="41" y="4422"/>
                  <a:pt x="162" y="4544"/>
                  <a:pt x="311" y="4544"/>
                </a:cubicBezTo>
                <a:lnTo>
                  <a:pt x="3067" y="4544"/>
                </a:lnTo>
                <a:cubicBezTo>
                  <a:pt x="3217" y="4544"/>
                  <a:pt x="3338" y="4422"/>
                  <a:pt x="3338" y="4273"/>
                </a:cubicBezTo>
                <a:lnTo>
                  <a:pt x="3338" y="311"/>
                </a:lnTo>
                <a:cubicBezTo>
                  <a:pt x="3338" y="162"/>
                  <a:pt x="3217" y="41"/>
                  <a:pt x="3067" y="41"/>
                </a:cubicBezTo>
                <a:lnTo>
                  <a:pt x="904" y="41"/>
                </a:lnTo>
                <a:cubicBezTo>
                  <a:pt x="832" y="41"/>
                  <a:pt x="764" y="69"/>
                  <a:pt x="713" y="120"/>
                </a:cubicBezTo>
                <a:lnTo>
                  <a:pt x="120" y="713"/>
                </a:lnTo>
                <a:cubicBezTo>
                  <a:pt x="69" y="763"/>
                  <a:pt x="41" y="831"/>
                  <a:pt x="41" y="904"/>
                </a:cubicBezTo>
                <a:lnTo>
                  <a:pt x="41" y="1836"/>
                </a:lnTo>
                <a:lnTo>
                  <a:pt x="0" y="1836"/>
                </a:lnTo>
                <a:lnTo>
                  <a:pt x="0" y="904"/>
                </a:lnTo>
                <a:cubicBezTo>
                  <a:pt x="0" y="821"/>
                  <a:pt x="32" y="743"/>
                  <a:pt x="91" y="684"/>
                </a:cubicBezTo>
                <a:lnTo>
                  <a:pt x="684" y="91"/>
                </a:lnTo>
                <a:cubicBezTo>
                  <a:pt x="743" y="32"/>
                  <a:pt x="821" y="0"/>
                  <a:pt x="904" y="0"/>
                </a:cubicBezTo>
                <a:lnTo>
                  <a:pt x="3067" y="0"/>
                </a:lnTo>
                <a:cubicBezTo>
                  <a:pt x="3239" y="0"/>
                  <a:pt x="3379" y="139"/>
                  <a:pt x="3379" y="311"/>
                </a:cubicBezTo>
                <a:lnTo>
                  <a:pt x="3379" y="4273"/>
                </a:lnTo>
                <a:cubicBezTo>
                  <a:pt x="3379" y="4445"/>
                  <a:pt x="3239" y="4584"/>
                  <a:pt x="3067" y="4584"/>
                </a:cubicBezTo>
              </a:path>
            </a:pathLst>
          </a:cu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223" name="Google Shape;223;p16"/>
          <p:cNvSpPr txBox="1"/>
          <p:nvPr/>
        </p:nvSpPr>
        <p:spPr>
          <a:xfrm>
            <a:off x="7820150" y="6488550"/>
            <a:ext cx="3971700" cy="7389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4200">
                <a:solidFill>
                  <a:schemeClr val="accent2"/>
                </a:solidFill>
                <a:latin typeface="Playfair Display"/>
                <a:ea typeface="Playfair Display"/>
                <a:cs typeface="Playfair Display"/>
                <a:sym typeface="Playfair Display"/>
              </a:rPr>
              <a:t>Empowerment</a:t>
            </a:r>
            <a:endParaRPr sz="4200"/>
          </a:p>
        </p:txBody>
      </p:sp>
      <p:sp>
        <p:nvSpPr>
          <p:cNvPr id="224" name="Google Shape;224;p16"/>
          <p:cNvSpPr/>
          <p:nvPr/>
        </p:nvSpPr>
        <p:spPr>
          <a:xfrm>
            <a:off x="3692407" y="5083722"/>
            <a:ext cx="974680" cy="968459"/>
          </a:xfrm>
          <a:custGeom>
            <a:rect b="b" l="l" r="r" t="t"/>
            <a:pathLst>
              <a:path extrusionOk="0" h="543315" w="546805">
                <a:moveTo>
                  <a:pt x="357805" y="403753"/>
                </a:moveTo>
                <a:cubicBezTo>
                  <a:pt x="331377" y="403753"/>
                  <a:pt x="309754" y="425534"/>
                  <a:pt x="309754" y="452156"/>
                </a:cubicBezTo>
                <a:lnTo>
                  <a:pt x="309754" y="521130"/>
                </a:lnTo>
                <a:cubicBezTo>
                  <a:pt x="309754" y="525567"/>
                  <a:pt x="313358" y="528794"/>
                  <a:pt x="316962" y="528794"/>
                </a:cubicBezTo>
                <a:lnTo>
                  <a:pt x="525182" y="528794"/>
                </a:lnTo>
                <a:cubicBezTo>
                  <a:pt x="529186" y="528794"/>
                  <a:pt x="532389" y="525567"/>
                  <a:pt x="532389" y="521130"/>
                </a:cubicBezTo>
                <a:lnTo>
                  <a:pt x="532389" y="452156"/>
                </a:lnTo>
                <a:cubicBezTo>
                  <a:pt x="532389" y="425534"/>
                  <a:pt x="511167" y="403753"/>
                  <a:pt x="484739" y="403753"/>
                </a:cubicBezTo>
                <a:close/>
                <a:moveTo>
                  <a:pt x="61665" y="403753"/>
                </a:moveTo>
                <a:cubicBezTo>
                  <a:pt x="35638" y="403753"/>
                  <a:pt x="14015" y="425534"/>
                  <a:pt x="14015" y="452156"/>
                </a:cubicBezTo>
                <a:lnTo>
                  <a:pt x="14015" y="521130"/>
                </a:lnTo>
                <a:cubicBezTo>
                  <a:pt x="14015" y="525567"/>
                  <a:pt x="17218" y="528794"/>
                  <a:pt x="21623" y="528794"/>
                </a:cubicBezTo>
                <a:lnTo>
                  <a:pt x="229042" y="528794"/>
                </a:lnTo>
                <a:cubicBezTo>
                  <a:pt x="233447" y="528794"/>
                  <a:pt x="236650" y="525567"/>
                  <a:pt x="236650" y="521130"/>
                </a:cubicBezTo>
                <a:lnTo>
                  <a:pt x="236650" y="452156"/>
                </a:lnTo>
                <a:cubicBezTo>
                  <a:pt x="236650" y="425534"/>
                  <a:pt x="215428" y="403753"/>
                  <a:pt x="189000" y="403753"/>
                </a:cubicBezTo>
                <a:close/>
                <a:moveTo>
                  <a:pt x="357805" y="389635"/>
                </a:moveTo>
                <a:lnTo>
                  <a:pt x="484739" y="389635"/>
                </a:lnTo>
                <a:cubicBezTo>
                  <a:pt x="519175" y="389635"/>
                  <a:pt x="546805" y="417467"/>
                  <a:pt x="546805" y="452156"/>
                </a:cubicBezTo>
                <a:lnTo>
                  <a:pt x="546805" y="521130"/>
                </a:lnTo>
                <a:cubicBezTo>
                  <a:pt x="546805" y="533231"/>
                  <a:pt x="537194" y="543315"/>
                  <a:pt x="525182" y="543315"/>
                </a:cubicBezTo>
                <a:lnTo>
                  <a:pt x="316962" y="543315"/>
                </a:lnTo>
                <a:cubicBezTo>
                  <a:pt x="305349" y="543315"/>
                  <a:pt x="295739" y="533231"/>
                  <a:pt x="295739" y="521130"/>
                </a:cubicBezTo>
                <a:lnTo>
                  <a:pt x="295739" y="452156"/>
                </a:lnTo>
                <a:cubicBezTo>
                  <a:pt x="295739" y="417467"/>
                  <a:pt x="323368" y="389635"/>
                  <a:pt x="357805" y="389635"/>
                </a:cubicBezTo>
                <a:close/>
                <a:moveTo>
                  <a:pt x="61665" y="389635"/>
                </a:moveTo>
                <a:lnTo>
                  <a:pt x="189000" y="389635"/>
                </a:lnTo>
                <a:cubicBezTo>
                  <a:pt x="223036" y="389635"/>
                  <a:pt x="251066" y="417467"/>
                  <a:pt x="251066" y="452156"/>
                </a:cubicBezTo>
                <a:lnTo>
                  <a:pt x="251066" y="521130"/>
                </a:lnTo>
                <a:cubicBezTo>
                  <a:pt x="251066" y="533231"/>
                  <a:pt x="241455" y="543315"/>
                  <a:pt x="229042" y="543315"/>
                </a:cubicBezTo>
                <a:lnTo>
                  <a:pt x="21623" y="543315"/>
                </a:lnTo>
                <a:cubicBezTo>
                  <a:pt x="9610" y="543315"/>
                  <a:pt x="0" y="533231"/>
                  <a:pt x="0" y="521130"/>
                </a:cubicBezTo>
                <a:lnTo>
                  <a:pt x="0" y="452156"/>
                </a:lnTo>
                <a:cubicBezTo>
                  <a:pt x="0" y="417467"/>
                  <a:pt x="27629" y="389635"/>
                  <a:pt x="61665" y="389635"/>
                </a:cubicBezTo>
                <a:close/>
                <a:moveTo>
                  <a:pt x="305273" y="301082"/>
                </a:moveTo>
                <a:cubicBezTo>
                  <a:pt x="309359" y="301082"/>
                  <a:pt x="313037" y="304760"/>
                  <a:pt x="313037" y="308847"/>
                </a:cubicBezTo>
                <a:cubicBezTo>
                  <a:pt x="313037" y="313343"/>
                  <a:pt x="309359" y="316612"/>
                  <a:pt x="305273" y="316612"/>
                </a:cubicBezTo>
                <a:cubicBezTo>
                  <a:pt x="300777" y="316612"/>
                  <a:pt x="297508" y="313343"/>
                  <a:pt x="297508" y="308847"/>
                </a:cubicBezTo>
                <a:cubicBezTo>
                  <a:pt x="297508" y="304760"/>
                  <a:pt x="300777" y="301082"/>
                  <a:pt x="305273" y="301082"/>
                </a:cubicBezTo>
                <a:close/>
                <a:moveTo>
                  <a:pt x="244868" y="301082"/>
                </a:moveTo>
                <a:cubicBezTo>
                  <a:pt x="249251" y="301082"/>
                  <a:pt x="252837" y="304760"/>
                  <a:pt x="252837" y="308847"/>
                </a:cubicBezTo>
                <a:cubicBezTo>
                  <a:pt x="252837" y="313343"/>
                  <a:pt x="249251" y="316612"/>
                  <a:pt x="244868" y="316612"/>
                </a:cubicBezTo>
                <a:cubicBezTo>
                  <a:pt x="240884" y="316612"/>
                  <a:pt x="237298" y="313343"/>
                  <a:pt x="237298" y="308847"/>
                </a:cubicBezTo>
                <a:cubicBezTo>
                  <a:pt x="237298" y="304760"/>
                  <a:pt x="240884" y="301082"/>
                  <a:pt x="244868" y="301082"/>
                </a:cubicBezTo>
                <a:close/>
                <a:moveTo>
                  <a:pt x="422838" y="205371"/>
                </a:moveTo>
                <a:cubicBezTo>
                  <a:pt x="382882" y="205371"/>
                  <a:pt x="350594" y="237587"/>
                  <a:pt x="350594" y="277454"/>
                </a:cubicBezTo>
                <a:cubicBezTo>
                  <a:pt x="350594" y="317725"/>
                  <a:pt x="382882" y="349941"/>
                  <a:pt x="422838" y="349941"/>
                </a:cubicBezTo>
                <a:cubicBezTo>
                  <a:pt x="462794" y="349941"/>
                  <a:pt x="495486" y="317725"/>
                  <a:pt x="495486" y="277454"/>
                </a:cubicBezTo>
                <a:cubicBezTo>
                  <a:pt x="495486" y="237587"/>
                  <a:pt x="462794" y="205371"/>
                  <a:pt x="422838" y="205371"/>
                </a:cubicBezTo>
                <a:close/>
                <a:moveTo>
                  <a:pt x="127103" y="205371"/>
                </a:moveTo>
                <a:cubicBezTo>
                  <a:pt x="87332" y="205371"/>
                  <a:pt x="55193" y="237587"/>
                  <a:pt x="55193" y="277454"/>
                </a:cubicBezTo>
                <a:cubicBezTo>
                  <a:pt x="55193" y="317725"/>
                  <a:pt x="87332" y="349941"/>
                  <a:pt x="127103" y="349941"/>
                </a:cubicBezTo>
                <a:cubicBezTo>
                  <a:pt x="166874" y="349941"/>
                  <a:pt x="199012" y="317725"/>
                  <a:pt x="199012" y="277454"/>
                </a:cubicBezTo>
                <a:cubicBezTo>
                  <a:pt x="199012" y="237587"/>
                  <a:pt x="166874" y="205371"/>
                  <a:pt x="127103" y="205371"/>
                </a:cubicBezTo>
                <a:close/>
                <a:moveTo>
                  <a:pt x="422838" y="191276"/>
                </a:moveTo>
                <a:cubicBezTo>
                  <a:pt x="470866" y="191276"/>
                  <a:pt x="509611" y="230338"/>
                  <a:pt x="509611" y="277454"/>
                </a:cubicBezTo>
                <a:cubicBezTo>
                  <a:pt x="509611" y="325376"/>
                  <a:pt x="470866" y="364438"/>
                  <a:pt x="422838" y="364438"/>
                </a:cubicBezTo>
                <a:cubicBezTo>
                  <a:pt x="375213" y="364438"/>
                  <a:pt x="336468" y="325376"/>
                  <a:pt x="336468" y="277454"/>
                </a:cubicBezTo>
                <a:cubicBezTo>
                  <a:pt x="336468" y="230338"/>
                  <a:pt x="375213" y="191276"/>
                  <a:pt x="422838" y="191276"/>
                </a:cubicBezTo>
                <a:close/>
                <a:moveTo>
                  <a:pt x="127103" y="191276"/>
                </a:moveTo>
                <a:cubicBezTo>
                  <a:pt x="174908" y="191276"/>
                  <a:pt x="213876" y="230338"/>
                  <a:pt x="213876" y="277454"/>
                </a:cubicBezTo>
                <a:cubicBezTo>
                  <a:pt x="213876" y="325376"/>
                  <a:pt x="174908" y="364438"/>
                  <a:pt x="127103" y="364438"/>
                </a:cubicBezTo>
                <a:cubicBezTo>
                  <a:pt x="79699" y="364438"/>
                  <a:pt x="40731" y="325376"/>
                  <a:pt x="40731" y="277454"/>
                </a:cubicBezTo>
                <a:cubicBezTo>
                  <a:pt x="40731" y="230338"/>
                  <a:pt x="79699" y="191276"/>
                  <a:pt x="127103" y="191276"/>
                </a:cubicBezTo>
                <a:close/>
                <a:moveTo>
                  <a:pt x="274611" y="0"/>
                </a:moveTo>
                <a:cubicBezTo>
                  <a:pt x="279859" y="0"/>
                  <a:pt x="284299" y="2410"/>
                  <a:pt x="286318" y="6827"/>
                </a:cubicBezTo>
                <a:lnTo>
                  <a:pt x="336376" y="93173"/>
                </a:lnTo>
                <a:cubicBezTo>
                  <a:pt x="339605" y="98796"/>
                  <a:pt x="338798" y="105623"/>
                  <a:pt x="333550" y="110041"/>
                </a:cubicBezTo>
                <a:cubicBezTo>
                  <a:pt x="329513" y="114458"/>
                  <a:pt x="322247" y="115262"/>
                  <a:pt x="316999" y="112049"/>
                </a:cubicBezTo>
                <a:lnTo>
                  <a:pt x="311347" y="108836"/>
                </a:lnTo>
                <a:lnTo>
                  <a:pt x="311347" y="277110"/>
                </a:lnTo>
                <a:cubicBezTo>
                  <a:pt x="311347" y="281126"/>
                  <a:pt x="308521" y="284740"/>
                  <a:pt x="304484" y="284740"/>
                </a:cubicBezTo>
                <a:cubicBezTo>
                  <a:pt x="300447" y="284740"/>
                  <a:pt x="297621" y="281126"/>
                  <a:pt x="297621" y="277110"/>
                </a:cubicBezTo>
                <a:lnTo>
                  <a:pt x="297621" y="99599"/>
                </a:lnTo>
                <a:cubicBezTo>
                  <a:pt x="297621" y="98796"/>
                  <a:pt x="297621" y="98394"/>
                  <a:pt x="297621" y="97591"/>
                </a:cubicBezTo>
                <a:cubicBezTo>
                  <a:pt x="297217" y="95984"/>
                  <a:pt x="297621" y="94378"/>
                  <a:pt x="298429" y="92370"/>
                </a:cubicBezTo>
                <a:cubicBezTo>
                  <a:pt x="300447" y="89157"/>
                  <a:pt x="304888" y="88354"/>
                  <a:pt x="308117" y="89960"/>
                </a:cubicBezTo>
                <a:lnTo>
                  <a:pt x="323054" y="98796"/>
                </a:lnTo>
                <a:lnTo>
                  <a:pt x="274611" y="14860"/>
                </a:lnTo>
                <a:lnTo>
                  <a:pt x="223342" y="102009"/>
                </a:lnTo>
                <a:lnTo>
                  <a:pt x="231819" y="97992"/>
                </a:lnTo>
                <a:cubicBezTo>
                  <a:pt x="236260" y="95583"/>
                  <a:pt x="241104" y="95583"/>
                  <a:pt x="245141" y="98394"/>
                </a:cubicBezTo>
                <a:cubicBezTo>
                  <a:pt x="249582" y="100804"/>
                  <a:pt x="252004" y="105221"/>
                  <a:pt x="252004" y="110041"/>
                </a:cubicBezTo>
                <a:lnTo>
                  <a:pt x="252004" y="277110"/>
                </a:lnTo>
                <a:cubicBezTo>
                  <a:pt x="252004" y="281126"/>
                  <a:pt x="248774" y="284740"/>
                  <a:pt x="244737" y="284740"/>
                </a:cubicBezTo>
                <a:cubicBezTo>
                  <a:pt x="241104" y="284740"/>
                  <a:pt x="237471" y="281126"/>
                  <a:pt x="237471" y="277110"/>
                </a:cubicBezTo>
                <a:lnTo>
                  <a:pt x="237471" y="110844"/>
                </a:lnTo>
                <a:lnTo>
                  <a:pt x="228590" y="115262"/>
                </a:lnTo>
                <a:cubicBezTo>
                  <a:pt x="222938" y="118073"/>
                  <a:pt x="216075" y="116868"/>
                  <a:pt x="212038" y="112450"/>
                </a:cubicBezTo>
                <a:cubicBezTo>
                  <a:pt x="207598" y="108033"/>
                  <a:pt x="207194" y="101205"/>
                  <a:pt x="210020" y="95984"/>
                </a:cubicBezTo>
                <a:lnTo>
                  <a:pt x="262500" y="6827"/>
                </a:lnTo>
                <a:cubicBezTo>
                  <a:pt x="264922" y="2410"/>
                  <a:pt x="269363" y="0"/>
                  <a:pt x="274611" y="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225" name="Google Shape;225;p16"/>
          <p:cNvSpPr txBox="1"/>
          <p:nvPr/>
        </p:nvSpPr>
        <p:spPr>
          <a:xfrm>
            <a:off x="6513095" y="6964045"/>
            <a:ext cx="1620000" cy="1323600"/>
          </a:xfrm>
          <a:prstGeom prst="rect">
            <a:avLst/>
          </a:prstGeom>
          <a:noFill/>
          <a:ln>
            <a:noFill/>
          </a:ln>
        </p:spPr>
        <p:txBody>
          <a:bodyPr anchorCtr="0" anchor="ctr" bIns="45700" lIns="91425" spcFirstLastPara="1" rIns="91425" wrap="square" tIns="45700">
            <a:spAutoFit/>
          </a:bodyPr>
          <a:lstStyle/>
          <a:p>
            <a:pPr indent="0" lvl="0" marL="0" marR="0" rtl="0" algn="r">
              <a:spcBef>
                <a:spcPts val="0"/>
              </a:spcBef>
              <a:spcAft>
                <a:spcPts val="0"/>
              </a:spcAft>
              <a:buNone/>
            </a:pPr>
            <a:r>
              <a:rPr lang="en-US" sz="8000">
                <a:solidFill>
                  <a:schemeClr val="accent2"/>
                </a:solidFill>
                <a:latin typeface="Playfair Display ExtraBold"/>
                <a:ea typeface="Playfair Display ExtraBold"/>
                <a:cs typeface="Playfair Display ExtraBold"/>
                <a:sym typeface="Playfair Display ExtraBold"/>
              </a:rPr>
              <a:t>02</a:t>
            </a:r>
            <a:endParaRPr/>
          </a:p>
        </p:txBody>
      </p:sp>
      <p:sp>
        <p:nvSpPr>
          <p:cNvPr id="226" name="Google Shape;226;p16"/>
          <p:cNvSpPr/>
          <p:nvPr/>
        </p:nvSpPr>
        <p:spPr>
          <a:xfrm>
            <a:off x="1948275" y="4664500"/>
            <a:ext cx="4207601" cy="6379901"/>
          </a:xfrm>
          <a:custGeom>
            <a:rect b="b" l="l" r="r" t="t"/>
            <a:pathLst>
              <a:path extrusionOk="0" h="4585" w="3380">
                <a:moveTo>
                  <a:pt x="3067" y="4584"/>
                </a:moveTo>
                <a:lnTo>
                  <a:pt x="311" y="4584"/>
                </a:lnTo>
                <a:cubicBezTo>
                  <a:pt x="140" y="4584"/>
                  <a:pt x="0" y="4445"/>
                  <a:pt x="0" y="4273"/>
                </a:cubicBezTo>
                <a:lnTo>
                  <a:pt x="0" y="2752"/>
                </a:lnTo>
                <a:lnTo>
                  <a:pt x="41" y="2752"/>
                </a:lnTo>
                <a:lnTo>
                  <a:pt x="41" y="4273"/>
                </a:lnTo>
                <a:cubicBezTo>
                  <a:pt x="41" y="4422"/>
                  <a:pt x="162" y="4544"/>
                  <a:pt x="311" y="4544"/>
                </a:cubicBezTo>
                <a:lnTo>
                  <a:pt x="3067" y="4544"/>
                </a:lnTo>
                <a:cubicBezTo>
                  <a:pt x="3217" y="4544"/>
                  <a:pt x="3338" y="4422"/>
                  <a:pt x="3338" y="4273"/>
                </a:cubicBezTo>
                <a:lnTo>
                  <a:pt x="3338" y="311"/>
                </a:lnTo>
                <a:cubicBezTo>
                  <a:pt x="3338" y="162"/>
                  <a:pt x="3217" y="41"/>
                  <a:pt x="3067" y="41"/>
                </a:cubicBezTo>
                <a:lnTo>
                  <a:pt x="904" y="41"/>
                </a:lnTo>
                <a:cubicBezTo>
                  <a:pt x="832" y="41"/>
                  <a:pt x="764" y="69"/>
                  <a:pt x="713" y="120"/>
                </a:cubicBezTo>
                <a:lnTo>
                  <a:pt x="120" y="713"/>
                </a:lnTo>
                <a:cubicBezTo>
                  <a:pt x="69" y="763"/>
                  <a:pt x="41" y="831"/>
                  <a:pt x="41" y="904"/>
                </a:cubicBezTo>
                <a:lnTo>
                  <a:pt x="41" y="1836"/>
                </a:lnTo>
                <a:lnTo>
                  <a:pt x="0" y="1836"/>
                </a:lnTo>
                <a:lnTo>
                  <a:pt x="0" y="904"/>
                </a:lnTo>
                <a:cubicBezTo>
                  <a:pt x="0" y="821"/>
                  <a:pt x="32" y="743"/>
                  <a:pt x="91" y="684"/>
                </a:cubicBezTo>
                <a:lnTo>
                  <a:pt x="684" y="91"/>
                </a:lnTo>
                <a:cubicBezTo>
                  <a:pt x="743" y="32"/>
                  <a:pt x="821" y="0"/>
                  <a:pt x="904" y="0"/>
                </a:cubicBezTo>
                <a:lnTo>
                  <a:pt x="3067" y="0"/>
                </a:lnTo>
                <a:cubicBezTo>
                  <a:pt x="3239" y="0"/>
                  <a:pt x="3379" y="139"/>
                  <a:pt x="3379" y="311"/>
                </a:cubicBezTo>
                <a:lnTo>
                  <a:pt x="3379" y="4273"/>
                </a:lnTo>
                <a:cubicBezTo>
                  <a:pt x="3379" y="4445"/>
                  <a:pt x="3239" y="4584"/>
                  <a:pt x="3067" y="4584"/>
                </a:cubicBezTo>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227" name="Google Shape;227;p16"/>
          <p:cNvSpPr txBox="1"/>
          <p:nvPr/>
        </p:nvSpPr>
        <p:spPr>
          <a:xfrm>
            <a:off x="2011900" y="8067138"/>
            <a:ext cx="4042200" cy="30780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None/>
            </a:pPr>
            <a:r>
              <a:t/>
            </a:r>
            <a:endParaRPr>
              <a:solidFill>
                <a:schemeClr val="lt1"/>
              </a:solidFill>
            </a:endParaRPr>
          </a:p>
        </p:txBody>
      </p:sp>
      <p:sp>
        <p:nvSpPr>
          <p:cNvPr id="228" name="Google Shape;228;p16"/>
          <p:cNvSpPr txBox="1"/>
          <p:nvPr/>
        </p:nvSpPr>
        <p:spPr>
          <a:xfrm>
            <a:off x="2495475" y="6488545"/>
            <a:ext cx="3240000" cy="754200"/>
          </a:xfrm>
          <a:prstGeom prst="rect">
            <a:avLst/>
          </a:prstGeom>
          <a:noFill/>
          <a:ln>
            <a:noFill/>
          </a:ln>
        </p:spPr>
        <p:txBody>
          <a:bodyPr anchorCtr="0" anchor="b" bIns="45700" lIns="91425" spcFirstLastPara="1" rIns="91425" wrap="square" tIns="45700">
            <a:spAutoFit/>
          </a:bodyPr>
          <a:lstStyle/>
          <a:p>
            <a:pPr indent="0" lvl="0" marL="0" rtl="0" algn="ctr">
              <a:spcBef>
                <a:spcPts val="0"/>
              </a:spcBef>
              <a:spcAft>
                <a:spcPts val="0"/>
              </a:spcAft>
              <a:buNone/>
            </a:pPr>
            <a:r>
              <a:rPr b="1" lang="en-US" sz="4300">
                <a:solidFill>
                  <a:schemeClr val="accent3"/>
                </a:solidFill>
                <a:latin typeface="Playfair Display"/>
                <a:ea typeface="Playfair Display"/>
                <a:cs typeface="Playfair Display"/>
                <a:sym typeface="Playfair Display"/>
              </a:rPr>
              <a:t>Community</a:t>
            </a:r>
            <a:endParaRPr sz="4200"/>
          </a:p>
        </p:txBody>
      </p:sp>
      <p:sp>
        <p:nvSpPr>
          <p:cNvPr id="229" name="Google Shape;229;p16"/>
          <p:cNvSpPr/>
          <p:nvPr/>
        </p:nvSpPr>
        <p:spPr>
          <a:xfrm>
            <a:off x="9322781" y="5202794"/>
            <a:ext cx="975676" cy="895856"/>
          </a:xfrm>
          <a:custGeom>
            <a:rect b="b" l="l" r="r" t="t"/>
            <a:pathLst>
              <a:path extrusionOk="0" h="502584" w="547364">
                <a:moveTo>
                  <a:pt x="70836" y="332961"/>
                </a:moveTo>
                <a:cubicBezTo>
                  <a:pt x="75666" y="332961"/>
                  <a:pt x="79289" y="336668"/>
                  <a:pt x="79289" y="341611"/>
                </a:cubicBezTo>
                <a:cubicBezTo>
                  <a:pt x="79289" y="346553"/>
                  <a:pt x="75666" y="350260"/>
                  <a:pt x="70836" y="350260"/>
                </a:cubicBezTo>
                <a:cubicBezTo>
                  <a:pt x="66007" y="350260"/>
                  <a:pt x="61982" y="346553"/>
                  <a:pt x="61982" y="341611"/>
                </a:cubicBezTo>
                <a:cubicBezTo>
                  <a:pt x="61982" y="336668"/>
                  <a:pt x="66007" y="332961"/>
                  <a:pt x="70836" y="332961"/>
                </a:cubicBezTo>
                <a:close/>
                <a:moveTo>
                  <a:pt x="60231" y="303473"/>
                </a:moveTo>
                <a:lnTo>
                  <a:pt x="17266" y="346340"/>
                </a:lnTo>
                <a:lnTo>
                  <a:pt x="157001" y="485357"/>
                </a:lnTo>
                <a:lnTo>
                  <a:pt x="199564" y="442891"/>
                </a:lnTo>
                <a:close/>
                <a:moveTo>
                  <a:pt x="507142" y="221345"/>
                </a:moveTo>
                <a:cubicBezTo>
                  <a:pt x="500316" y="222547"/>
                  <a:pt x="495096" y="225752"/>
                  <a:pt x="492285" y="229758"/>
                </a:cubicBezTo>
                <a:lnTo>
                  <a:pt x="439684" y="308681"/>
                </a:lnTo>
                <a:cubicBezTo>
                  <a:pt x="433661" y="317495"/>
                  <a:pt x="424024" y="322703"/>
                  <a:pt x="413584" y="322703"/>
                </a:cubicBezTo>
                <a:lnTo>
                  <a:pt x="401136" y="322703"/>
                </a:lnTo>
                <a:cubicBezTo>
                  <a:pt x="397522" y="337526"/>
                  <a:pt x="383870" y="348744"/>
                  <a:pt x="368210" y="348744"/>
                </a:cubicBezTo>
                <a:lnTo>
                  <a:pt x="276660" y="348744"/>
                </a:lnTo>
                <a:cubicBezTo>
                  <a:pt x="272644" y="348744"/>
                  <a:pt x="269432" y="345939"/>
                  <a:pt x="269432" y="341933"/>
                </a:cubicBezTo>
                <a:cubicBezTo>
                  <a:pt x="269432" y="337927"/>
                  <a:pt x="272644" y="335123"/>
                  <a:pt x="276660" y="335123"/>
                </a:cubicBezTo>
                <a:lnTo>
                  <a:pt x="368210" y="335123"/>
                </a:lnTo>
                <a:cubicBezTo>
                  <a:pt x="378650" y="335123"/>
                  <a:pt x="386681" y="326709"/>
                  <a:pt x="387484" y="316293"/>
                </a:cubicBezTo>
                <a:cubicBezTo>
                  <a:pt x="387484" y="315893"/>
                  <a:pt x="387484" y="315492"/>
                  <a:pt x="387484" y="315091"/>
                </a:cubicBezTo>
                <a:cubicBezTo>
                  <a:pt x="387484" y="315091"/>
                  <a:pt x="387484" y="314691"/>
                  <a:pt x="387484" y="313889"/>
                </a:cubicBezTo>
                <a:cubicBezTo>
                  <a:pt x="387082" y="303874"/>
                  <a:pt x="378650" y="295461"/>
                  <a:pt x="368210" y="295461"/>
                </a:cubicBezTo>
                <a:lnTo>
                  <a:pt x="332072" y="295461"/>
                </a:lnTo>
                <a:cubicBezTo>
                  <a:pt x="331670" y="295461"/>
                  <a:pt x="331269" y="295461"/>
                  <a:pt x="331269" y="295461"/>
                </a:cubicBezTo>
                <a:cubicBezTo>
                  <a:pt x="330867" y="295461"/>
                  <a:pt x="330867" y="295461"/>
                  <a:pt x="330466" y="295461"/>
                </a:cubicBezTo>
                <a:lnTo>
                  <a:pt x="276660" y="295461"/>
                </a:lnTo>
                <a:cubicBezTo>
                  <a:pt x="274652" y="295461"/>
                  <a:pt x="273046" y="294660"/>
                  <a:pt x="271841" y="293458"/>
                </a:cubicBezTo>
                <a:cubicBezTo>
                  <a:pt x="258590" y="281038"/>
                  <a:pt x="240120" y="273827"/>
                  <a:pt x="220846" y="273827"/>
                </a:cubicBezTo>
                <a:lnTo>
                  <a:pt x="183503" y="273827"/>
                </a:lnTo>
                <a:cubicBezTo>
                  <a:pt x="165434" y="273827"/>
                  <a:pt x="147766" y="280237"/>
                  <a:pt x="134917" y="291455"/>
                </a:cubicBezTo>
                <a:lnTo>
                  <a:pt x="99180" y="322303"/>
                </a:lnTo>
                <a:lnTo>
                  <a:pt x="185912" y="408837"/>
                </a:lnTo>
                <a:lnTo>
                  <a:pt x="402742" y="408837"/>
                </a:lnTo>
                <a:cubicBezTo>
                  <a:pt x="417198" y="408837"/>
                  <a:pt x="442093" y="382797"/>
                  <a:pt x="476625" y="331517"/>
                </a:cubicBezTo>
                <a:lnTo>
                  <a:pt x="530030" y="250991"/>
                </a:lnTo>
                <a:cubicBezTo>
                  <a:pt x="535651" y="242178"/>
                  <a:pt x="533242" y="230159"/>
                  <a:pt x="524408" y="224550"/>
                </a:cubicBezTo>
                <a:cubicBezTo>
                  <a:pt x="520393" y="221345"/>
                  <a:pt x="513567" y="220544"/>
                  <a:pt x="507142" y="221345"/>
                </a:cubicBezTo>
                <a:close/>
                <a:moveTo>
                  <a:pt x="307372" y="201187"/>
                </a:moveTo>
                <a:cubicBezTo>
                  <a:pt x="310150" y="198359"/>
                  <a:pt x="314516" y="198359"/>
                  <a:pt x="317295" y="201187"/>
                </a:cubicBezTo>
                <a:lnTo>
                  <a:pt x="347462" y="231885"/>
                </a:lnTo>
                <a:cubicBezTo>
                  <a:pt x="350240" y="234713"/>
                  <a:pt x="350240" y="239560"/>
                  <a:pt x="347462" y="242387"/>
                </a:cubicBezTo>
                <a:cubicBezTo>
                  <a:pt x="346271" y="243599"/>
                  <a:pt x="344286" y="244003"/>
                  <a:pt x="342301" y="244003"/>
                </a:cubicBezTo>
                <a:cubicBezTo>
                  <a:pt x="340714" y="244003"/>
                  <a:pt x="338729" y="243599"/>
                  <a:pt x="337538" y="242387"/>
                </a:cubicBezTo>
                <a:lnTo>
                  <a:pt x="307372" y="211285"/>
                </a:lnTo>
                <a:cubicBezTo>
                  <a:pt x="304593" y="208457"/>
                  <a:pt x="304593" y="204014"/>
                  <a:pt x="307372" y="201187"/>
                </a:cubicBezTo>
                <a:close/>
                <a:moveTo>
                  <a:pt x="139199" y="201187"/>
                </a:moveTo>
                <a:cubicBezTo>
                  <a:pt x="141978" y="198359"/>
                  <a:pt x="146344" y="198359"/>
                  <a:pt x="149123" y="201187"/>
                </a:cubicBezTo>
                <a:cubicBezTo>
                  <a:pt x="151901" y="204014"/>
                  <a:pt x="151901" y="208457"/>
                  <a:pt x="149123" y="211285"/>
                </a:cubicBezTo>
                <a:lnTo>
                  <a:pt x="118956" y="242387"/>
                </a:lnTo>
                <a:cubicBezTo>
                  <a:pt x="117765" y="243599"/>
                  <a:pt x="115780" y="244003"/>
                  <a:pt x="114193" y="244003"/>
                </a:cubicBezTo>
                <a:cubicBezTo>
                  <a:pt x="112208" y="244003"/>
                  <a:pt x="110223" y="243599"/>
                  <a:pt x="109033" y="242387"/>
                </a:cubicBezTo>
                <a:cubicBezTo>
                  <a:pt x="106254" y="239560"/>
                  <a:pt x="106254" y="234713"/>
                  <a:pt x="109033" y="231885"/>
                </a:cubicBezTo>
                <a:close/>
                <a:moveTo>
                  <a:pt x="228254" y="198359"/>
                </a:moveTo>
                <a:cubicBezTo>
                  <a:pt x="232083" y="198359"/>
                  <a:pt x="235146" y="201522"/>
                  <a:pt x="235146" y="205080"/>
                </a:cubicBezTo>
                <a:lnTo>
                  <a:pt x="235146" y="235520"/>
                </a:lnTo>
                <a:cubicBezTo>
                  <a:pt x="235146" y="239473"/>
                  <a:pt x="232083" y="242241"/>
                  <a:pt x="228254" y="242241"/>
                </a:cubicBezTo>
                <a:cubicBezTo>
                  <a:pt x="224425" y="242241"/>
                  <a:pt x="221362" y="239473"/>
                  <a:pt x="221362" y="235520"/>
                </a:cubicBezTo>
                <a:lnTo>
                  <a:pt x="221362" y="205080"/>
                </a:lnTo>
                <a:cubicBezTo>
                  <a:pt x="221362" y="201522"/>
                  <a:pt x="224425" y="198359"/>
                  <a:pt x="228254" y="198359"/>
                </a:cubicBezTo>
                <a:close/>
                <a:moveTo>
                  <a:pt x="474216" y="197308"/>
                </a:moveTo>
                <a:cubicBezTo>
                  <a:pt x="468193" y="198109"/>
                  <a:pt x="462572" y="200913"/>
                  <a:pt x="459761" y="205320"/>
                </a:cubicBezTo>
                <a:lnTo>
                  <a:pt x="407159" y="284243"/>
                </a:lnTo>
                <a:cubicBezTo>
                  <a:pt x="403947" y="289051"/>
                  <a:pt x="399932" y="292256"/>
                  <a:pt x="395113" y="295060"/>
                </a:cubicBezTo>
                <a:cubicBezTo>
                  <a:pt x="397924" y="299066"/>
                  <a:pt x="399932" y="303473"/>
                  <a:pt x="401136" y="308281"/>
                </a:cubicBezTo>
                <a:lnTo>
                  <a:pt x="413584" y="308281"/>
                </a:lnTo>
                <a:cubicBezTo>
                  <a:pt x="419206" y="308281"/>
                  <a:pt x="424425" y="305476"/>
                  <a:pt x="427638" y="300669"/>
                </a:cubicBezTo>
                <a:lnTo>
                  <a:pt x="480641" y="221746"/>
                </a:lnTo>
                <a:cubicBezTo>
                  <a:pt x="484255" y="215737"/>
                  <a:pt x="491081" y="211330"/>
                  <a:pt x="499112" y="208525"/>
                </a:cubicBezTo>
                <a:cubicBezTo>
                  <a:pt x="497907" y="205320"/>
                  <a:pt x="495498" y="202115"/>
                  <a:pt x="491884" y="199712"/>
                </a:cubicBezTo>
                <a:cubicBezTo>
                  <a:pt x="487868" y="196907"/>
                  <a:pt x="481042" y="196106"/>
                  <a:pt x="474216" y="197308"/>
                </a:cubicBezTo>
                <a:close/>
                <a:moveTo>
                  <a:pt x="424827" y="194103"/>
                </a:moveTo>
                <a:cubicBezTo>
                  <a:pt x="418402" y="195304"/>
                  <a:pt x="412781" y="198510"/>
                  <a:pt x="409970" y="202516"/>
                </a:cubicBezTo>
                <a:lnTo>
                  <a:pt x="357369" y="281038"/>
                </a:lnTo>
                <a:lnTo>
                  <a:pt x="368210" y="281038"/>
                </a:lnTo>
                <a:cubicBezTo>
                  <a:pt x="372627" y="281038"/>
                  <a:pt x="377446" y="282240"/>
                  <a:pt x="381059" y="284243"/>
                </a:cubicBezTo>
                <a:cubicBezTo>
                  <a:pt x="387082" y="283843"/>
                  <a:pt x="392302" y="281038"/>
                  <a:pt x="395113" y="276231"/>
                </a:cubicBezTo>
                <a:lnTo>
                  <a:pt x="445707" y="200513"/>
                </a:lnTo>
                <a:cubicBezTo>
                  <a:pt x="444904" y="199311"/>
                  <a:pt x="443699" y="198109"/>
                  <a:pt x="442093" y="197308"/>
                </a:cubicBezTo>
                <a:cubicBezTo>
                  <a:pt x="438078" y="194103"/>
                  <a:pt x="431252" y="193301"/>
                  <a:pt x="424827" y="194103"/>
                </a:cubicBezTo>
                <a:close/>
                <a:moveTo>
                  <a:pt x="422016" y="180081"/>
                </a:moveTo>
                <a:cubicBezTo>
                  <a:pt x="432456" y="178879"/>
                  <a:pt x="442896" y="180481"/>
                  <a:pt x="450124" y="185289"/>
                </a:cubicBezTo>
                <a:cubicBezTo>
                  <a:pt x="452132" y="186491"/>
                  <a:pt x="454139" y="188093"/>
                  <a:pt x="455745" y="189696"/>
                </a:cubicBezTo>
                <a:cubicBezTo>
                  <a:pt x="460162" y="186491"/>
                  <a:pt x="465784" y="184087"/>
                  <a:pt x="472208" y="182885"/>
                </a:cubicBezTo>
                <a:cubicBezTo>
                  <a:pt x="482648" y="181283"/>
                  <a:pt x="492687" y="183286"/>
                  <a:pt x="499915" y="188093"/>
                </a:cubicBezTo>
                <a:cubicBezTo>
                  <a:pt x="506741" y="192500"/>
                  <a:pt x="511559" y="199311"/>
                  <a:pt x="513567" y="206923"/>
                </a:cubicBezTo>
                <a:cubicBezTo>
                  <a:pt x="520393" y="207323"/>
                  <a:pt x="527219" y="208926"/>
                  <a:pt x="532439" y="212532"/>
                </a:cubicBezTo>
                <a:cubicBezTo>
                  <a:pt x="547698" y="222547"/>
                  <a:pt x="552114" y="243380"/>
                  <a:pt x="541675" y="259004"/>
                </a:cubicBezTo>
                <a:lnTo>
                  <a:pt x="488270" y="339129"/>
                </a:lnTo>
                <a:cubicBezTo>
                  <a:pt x="460564" y="380794"/>
                  <a:pt x="428441" y="423260"/>
                  <a:pt x="402742" y="423260"/>
                </a:cubicBezTo>
                <a:lnTo>
                  <a:pt x="200367" y="423260"/>
                </a:lnTo>
                <a:lnTo>
                  <a:pt x="214823" y="437682"/>
                </a:lnTo>
                <a:cubicBezTo>
                  <a:pt x="217633" y="440487"/>
                  <a:pt x="217633" y="445294"/>
                  <a:pt x="214823" y="448099"/>
                </a:cubicBezTo>
                <a:lnTo>
                  <a:pt x="162221" y="500580"/>
                </a:lnTo>
                <a:cubicBezTo>
                  <a:pt x="160615" y="502183"/>
                  <a:pt x="158607" y="502584"/>
                  <a:pt x="157001" y="502584"/>
                </a:cubicBezTo>
                <a:cubicBezTo>
                  <a:pt x="154994" y="502584"/>
                  <a:pt x="153387" y="502183"/>
                  <a:pt x="152183" y="500580"/>
                </a:cubicBezTo>
                <a:lnTo>
                  <a:pt x="2008" y="351148"/>
                </a:lnTo>
                <a:cubicBezTo>
                  <a:pt x="803" y="349946"/>
                  <a:pt x="0" y="347943"/>
                  <a:pt x="0" y="346340"/>
                </a:cubicBezTo>
                <a:cubicBezTo>
                  <a:pt x="0" y="344337"/>
                  <a:pt x="803" y="342334"/>
                  <a:pt x="2008" y="341132"/>
                </a:cubicBezTo>
                <a:lnTo>
                  <a:pt x="55011" y="288250"/>
                </a:lnTo>
                <a:cubicBezTo>
                  <a:pt x="57821" y="285445"/>
                  <a:pt x="62238" y="285445"/>
                  <a:pt x="65049" y="287849"/>
                </a:cubicBezTo>
                <a:lnTo>
                  <a:pt x="69064" y="292256"/>
                </a:lnTo>
                <a:lnTo>
                  <a:pt x="89141" y="312287"/>
                </a:lnTo>
                <a:lnTo>
                  <a:pt x="125280" y="280638"/>
                </a:lnTo>
                <a:cubicBezTo>
                  <a:pt x="141341" y="267016"/>
                  <a:pt x="161820" y="259405"/>
                  <a:pt x="183503" y="259405"/>
                </a:cubicBezTo>
                <a:lnTo>
                  <a:pt x="220846" y="259405"/>
                </a:lnTo>
                <a:cubicBezTo>
                  <a:pt x="242930" y="259405"/>
                  <a:pt x="263810" y="267417"/>
                  <a:pt x="279069" y="281038"/>
                </a:cubicBezTo>
                <a:lnTo>
                  <a:pt x="331269" y="281038"/>
                </a:lnTo>
                <a:cubicBezTo>
                  <a:pt x="337292" y="281038"/>
                  <a:pt x="342110" y="278234"/>
                  <a:pt x="345323" y="273426"/>
                </a:cubicBezTo>
                <a:lnTo>
                  <a:pt x="398326" y="194503"/>
                </a:lnTo>
                <a:cubicBezTo>
                  <a:pt x="403144" y="187292"/>
                  <a:pt x="411978" y="182084"/>
                  <a:pt x="422016" y="180081"/>
                </a:cubicBezTo>
                <a:close/>
                <a:moveTo>
                  <a:pt x="312562" y="76507"/>
                </a:moveTo>
                <a:cubicBezTo>
                  <a:pt x="296748" y="76507"/>
                  <a:pt x="283772" y="89413"/>
                  <a:pt x="283772" y="105142"/>
                </a:cubicBezTo>
                <a:lnTo>
                  <a:pt x="283772" y="140633"/>
                </a:lnTo>
                <a:cubicBezTo>
                  <a:pt x="283772" y="156362"/>
                  <a:pt x="296748" y="169268"/>
                  <a:pt x="312562" y="169268"/>
                </a:cubicBezTo>
                <a:cubicBezTo>
                  <a:pt x="327971" y="169268"/>
                  <a:pt x="340946" y="156362"/>
                  <a:pt x="340946" y="140633"/>
                </a:cubicBezTo>
                <a:lnTo>
                  <a:pt x="340946" y="105142"/>
                </a:lnTo>
                <a:cubicBezTo>
                  <a:pt x="340946" y="89413"/>
                  <a:pt x="327971" y="76507"/>
                  <a:pt x="312562" y="76507"/>
                </a:cubicBezTo>
                <a:close/>
                <a:moveTo>
                  <a:pt x="312562" y="61988"/>
                </a:moveTo>
                <a:cubicBezTo>
                  <a:pt x="336080" y="61988"/>
                  <a:pt x="355544" y="81750"/>
                  <a:pt x="355544" y="105142"/>
                </a:cubicBezTo>
                <a:lnTo>
                  <a:pt x="355544" y="140633"/>
                </a:lnTo>
                <a:cubicBezTo>
                  <a:pt x="355544" y="164429"/>
                  <a:pt x="336080" y="183788"/>
                  <a:pt x="312562" y="183788"/>
                </a:cubicBezTo>
                <a:cubicBezTo>
                  <a:pt x="288638" y="183788"/>
                  <a:pt x="269175" y="164429"/>
                  <a:pt x="269175" y="140633"/>
                </a:cubicBezTo>
                <a:lnTo>
                  <a:pt x="269175" y="105142"/>
                </a:lnTo>
                <a:cubicBezTo>
                  <a:pt x="269175" y="81750"/>
                  <a:pt x="288638" y="61988"/>
                  <a:pt x="312562" y="61988"/>
                </a:cubicBezTo>
                <a:close/>
                <a:moveTo>
                  <a:pt x="198485" y="61988"/>
                </a:moveTo>
                <a:lnTo>
                  <a:pt x="252693" y="61988"/>
                </a:lnTo>
                <a:cubicBezTo>
                  <a:pt x="256708" y="61988"/>
                  <a:pt x="259920" y="65618"/>
                  <a:pt x="259920" y="69247"/>
                </a:cubicBezTo>
                <a:cubicBezTo>
                  <a:pt x="259920" y="73281"/>
                  <a:pt x="256708" y="76507"/>
                  <a:pt x="252693" y="76507"/>
                </a:cubicBezTo>
                <a:lnTo>
                  <a:pt x="205311" y="76507"/>
                </a:lnTo>
                <a:lnTo>
                  <a:pt x="205311" y="115628"/>
                </a:lnTo>
                <a:lnTo>
                  <a:pt x="251488" y="115628"/>
                </a:lnTo>
                <a:cubicBezTo>
                  <a:pt x="255503" y="115628"/>
                  <a:pt x="258716" y="118855"/>
                  <a:pt x="258716" y="122888"/>
                </a:cubicBezTo>
                <a:cubicBezTo>
                  <a:pt x="258716" y="126921"/>
                  <a:pt x="255503" y="130147"/>
                  <a:pt x="251488" y="130147"/>
                </a:cubicBezTo>
                <a:lnTo>
                  <a:pt x="205311" y="130147"/>
                </a:lnTo>
                <a:lnTo>
                  <a:pt x="205311" y="169268"/>
                </a:lnTo>
                <a:lnTo>
                  <a:pt x="252693" y="169268"/>
                </a:lnTo>
                <a:cubicBezTo>
                  <a:pt x="256708" y="169268"/>
                  <a:pt x="259920" y="172495"/>
                  <a:pt x="259920" y="176528"/>
                </a:cubicBezTo>
                <a:cubicBezTo>
                  <a:pt x="259920" y="180561"/>
                  <a:pt x="256708" y="183788"/>
                  <a:pt x="252693" y="183788"/>
                </a:cubicBezTo>
                <a:lnTo>
                  <a:pt x="198485" y="183788"/>
                </a:lnTo>
                <a:cubicBezTo>
                  <a:pt x="194469" y="183788"/>
                  <a:pt x="191257" y="180561"/>
                  <a:pt x="191257" y="176528"/>
                </a:cubicBezTo>
                <a:lnTo>
                  <a:pt x="191257" y="69247"/>
                </a:lnTo>
                <a:cubicBezTo>
                  <a:pt x="191257" y="65618"/>
                  <a:pt x="194469" y="61988"/>
                  <a:pt x="198485" y="61988"/>
                </a:cubicBezTo>
                <a:close/>
                <a:moveTo>
                  <a:pt x="127918" y="61988"/>
                </a:moveTo>
                <a:lnTo>
                  <a:pt x="172927" y="61988"/>
                </a:lnTo>
                <a:cubicBezTo>
                  <a:pt x="176576" y="61988"/>
                  <a:pt x="180225" y="65618"/>
                  <a:pt x="180225" y="69247"/>
                </a:cubicBezTo>
                <a:cubicBezTo>
                  <a:pt x="180225" y="73281"/>
                  <a:pt x="176576" y="76507"/>
                  <a:pt x="172927" y="76507"/>
                </a:cubicBezTo>
                <a:lnTo>
                  <a:pt x="127918" y="76507"/>
                </a:lnTo>
                <a:cubicBezTo>
                  <a:pt x="117376" y="76507"/>
                  <a:pt x="108455" y="85380"/>
                  <a:pt x="108455" y="96269"/>
                </a:cubicBezTo>
                <a:cubicBezTo>
                  <a:pt x="108455" y="106755"/>
                  <a:pt x="117376" y="115628"/>
                  <a:pt x="127918" y="115628"/>
                </a:cubicBezTo>
                <a:lnTo>
                  <a:pt x="146165" y="115628"/>
                </a:lnTo>
                <a:cubicBezTo>
                  <a:pt x="164817" y="115628"/>
                  <a:pt x="180225" y="130954"/>
                  <a:pt x="180225" y="149506"/>
                </a:cubicBezTo>
                <a:cubicBezTo>
                  <a:pt x="180225" y="168462"/>
                  <a:pt x="164817" y="183788"/>
                  <a:pt x="146165" y="183788"/>
                </a:cubicBezTo>
                <a:lnTo>
                  <a:pt x="101157" y="183788"/>
                </a:lnTo>
                <a:cubicBezTo>
                  <a:pt x="97102" y="183788"/>
                  <a:pt x="93858" y="180561"/>
                  <a:pt x="93858" y="176528"/>
                </a:cubicBezTo>
                <a:cubicBezTo>
                  <a:pt x="93858" y="172495"/>
                  <a:pt x="97102" y="169268"/>
                  <a:pt x="101157" y="169268"/>
                </a:cubicBezTo>
                <a:lnTo>
                  <a:pt x="146165" y="169268"/>
                </a:lnTo>
                <a:cubicBezTo>
                  <a:pt x="156708" y="169268"/>
                  <a:pt x="165628" y="160396"/>
                  <a:pt x="165628" y="149506"/>
                </a:cubicBezTo>
                <a:cubicBezTo>
                  <a:pt x="165628" y="139020"/>
                  <a:pt x="156708" y="130147"/>
                  <a:pt x="146165" y="130147"/>
                </a:cubicBezTo>
                <a:lnTo>
                  <a:pt x="127918" y="130147"/>
                </a:lnTo>
                <a:cubicBezTo>
                  <a:pt x="109266" y="130147"/>
                  <a:pt x="93858" y="114822"/>
                  <a:pt x="93858" y="96269"/>
                </a:cubicBezTo>
                <a:cubicBezTo>
                  <a:pt x="93858" y="77717"/>
                  <a:pt x="109266" y="61988"/>
                  <a:pt x="127918" y="61988"/>
                </a:cubicBezTo>
                <a:close/>
                <a:moveTo>
                  <a:pt x="337538" y="2445"/>
                </a:moveTo>
                <a:cubicBezTo>
                  <a:pt x="340317" y="0"/>
                  <a:pt x="344683" y="0"/>
                  <a:pt x="347462" y="2445"/>
                </a:cubicBezTo>
                <a:cubicBezTo>
                  <a:pt x="350240" y="5297"/>
                  <a:pt x="350240" y="10187"/>
                  <a:pt x="347462" y="12633"/>
                </a:cubicBezTo>
                <a:lnTo>
                  <a:pt x="317295" y="43603"/>
                </a:lnTo>
                <a:cubicBezTo>
                  <a:pt x="315707" y="45233"/>
                  <a:pt x="314119" y="45640"/>
                  <a:pt x="312135" y="45640"/>
                </a:cubicBezTo>
                <a:cubicBezTo>
                  <a:pt x="310547" y="45640"/>
                  <a:pt x="308562" y="45233"/>
                  <a:pt x="307372" y="43603"/>
                </a:cubicBezTo>
                <a:cubicBezTo>
                  <a:pt x="304593" y="40750"/>
                  <a:pt x="304593" y="36268"/>
                  <a:pt x="307372" y="33415"/>
                </a:cubicBezTo>
                <a:close/>
                <a:moveTo>
                  <a:pt x="109033" y="2445"/>
                </a:moveTo>
                <a:cubicBezTo>
                  <a:pt x="111414" y="0"/>
                  <a:pt x="116177" y="0"/>
                  <a:pt x="118956" y="2445"/>
                </a:cubicBezTo>
                <a:lnTo>
                  <a:pt x="149123" y="33415"/>
                </a:lnTo>
                <a:cubicBezTo>
                  <a:pt x="151901" y="36268"/>
                  <a:pt x="151901" y="40750"/>
                  <a:pt x="149123" y="43603"/>
                </a:cubicBezTo>
                <a:cubicBezTo>
                  <a:pt x="147535" y="45233"/>
                  <a:pt x="145947" y="45640"/>
                  <a:pt x="143962" y="45640"/>
                </a:cubicBezTo>
                <a:cubicBezTo>
                  <a:pt x="142375" y="45640"/>
                  <a:pt x="140390" y="45233"/>
                  <a:pt x="139199" y="43603"/>
                </a:cubicBezTo>
                <a:lnTo>
                  <a:pt x="109033" y="12633"/>
                </a:lnTo>
                <a:cubicBezTo>
                  <a:pt x="106254" y="10187"/>
                  <a:pt x="106254" y="5297"/>
                  <a:pt x="109033" y="2445"/>
                </a:cubicBezTo>
                <a:close/>
                <a:moveTo>
                  <a:pt x="228254" y="0"/>
                </a:moveTo>
                <a:cubicBezTo>
                  <a:pt x="232083" y="0"/>
                  <a:pt x="235146" y="3667"/>
                  <a:pt x="235146" y="7335"/>
                </a:cubicBezTo>
                <a:lnTo>
                  <a:pt x="235146" y="38305"/>
                </a:lnTo>
                <a:cubicBezTo>
                  <a:pt x="235146" y="42380"/>
                  <a:pt x="232083" y="45640"/>
                  <a:pt x="228254" y="45640"/>
                </a:cubicBezTo>
                <a:cubicBezTo>
                  <a:pt x="224425" y="45640"/>
                  <a:pt x="221362" y="42380"/>
                  <a:pt x="221362" y="38305"/>
                </a:cubicBezTo>
                <a:lnTo>
                  <a:pt x="221362" y="7335"/>
                </a:lnTo>
                <a:cubicBezTo>
                  <a:pt x="221362" y="3667"/>
                  <a:pt x="224425" y="0"/>
                  <a:pt x="228254" y="0"/>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230" name="Google Shape;230;p16"/>
          <p:cNvSpPr txBox="1"/>
          <p:nvPr/>
        </p:nvSpPr>
        <p:spPr>
          <a:xfrm>
            <a:off x="817953" y="6964045"/>
            <a:ext cx="1620000" cy="1323600"/>
          </a:xfrm>
          <a:prstGeom prst="rect">
            <a:avLst/>
          </a:prstGeom>
          <a:noFill/>
          <a:ln>
            <a:noFill/>
          </a:ln>
        </p:spPr>
        <p:txBody>
          <a:bodyPr anchorCtr="0" anchor="ctr" bIns="45700" lIns="91425" spcFirstLastPara="1" rIns="91425" wrap="square" tIns="45700">
            <a:spAutoFit/>
          </a:bodyPr>
          <a:lstStyle/>
          <a:p>
            <a:pPr indent="0" lvl="0" marL="0" marR="0" rtl="0" algn="r">
              <a:spcBef>
                <a:spcPts val="0"/>
              </a:spcBef>
              <a:spcAft>
                <a:spcPts val="0"/>
              </a:spcAft>
              <a:buNone/>
            </a:pPr>
            <a:r>
              <a:rPr lang="en-US" sz="8000">
                <a:solidFill>
                  <a:schemeClr val="accent3"/>
                </a:solidFill>
                <a:latin typeface="Playfair Display ExtraBold"/>
                <a:ea typeface="Playfair Display ExtraBold"/>
                <a:cs typeface="Playfair Display ExtraBold"/>
                <a:sym typeface="Playfair Display ExtraBold"/>
              </a:rPr>
              <a:t>01</a:t>
            </a:r>
            <a:endParaRPr/>
          </a:p>
        </p:txBody>
      </p:sp>
      <p:sp>
        <p:nvSpPr>
          <p:cNvPr id="231" name="Google Shape;231;p16"/>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Which values are we trying to encode?</a:t>
            </a:r>
            <a:endParaRPr sz="8000">
              <a:solidFill>
                <a:schemeClr val="dk2"/>
              </a:solidFill>
              <a:latin typeface="Playfair Display ExtraBold"/>
              <a:ea typeface="Playfair Display ExtraBold"/>
              <a:cs typeface="Playfair Display ExtraBold"/>
              <a:sym typeface="Playfair Display ExtraBold"/>
            </a:endParaRPr>
          </a:p>
        </p:txBody>
      </p:sp>
      <p:sp>
        <p:nvSpPr>
          <p:cNvPr id="232" name="Google Shape;232;p16"/>
          <p:cNvSpPr txBox="1"/>
          <p:nvPr/>
        </p:nvSpPr>
        <p:spPr>
          <a:xfrm>
            <a:off x="2343825" y="7988350"/>
            <a:ext cx="3543300" cy="2892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3400">
                <a:solidFill>
                  <a:schemeClr val="lt1"/>
                </a:solidFill>
                <a:latin typeface="Montserrat Light"/>
                <a:ea typeface="Montserrat Light"/>
                <a:cs typeface="Montserrat Light"/>
                <a:sym typeface="Montserrat Light"/>
              </a:rPr>
              <a:t>Facilitate </a:t>
            </a:r>
            <a:r>
              <a:rPr b="1" lang="en-US" sz="3400">
                <a:solidFill>
                  <a:schemeClr val="lt1"/>
                </a:solidFill>
                <a:latin typeface="Montserrat"/>
                <a:ea typeface="Montserrat"/>
                <a:cs typeface="Montserrat"/>
                <a:sym typeface="Montserrat"/>
              </a:rPr>
              <a:t>new connections </a:t>
            </a:r>
            <a:r>
              <a:rPr lang="en-US" sz="3400">
                <a:solidFill>
                  <a:schemeClr val="lt1"/>
                </a:solidFill>
                <a:latin typeface="Montserrat Light"/>
                <a:ea typeface="Montserrat Light"/>
                <a:cs typeface="Montserrat Light"/>
                <a:sym typeface="Montserrat Light"/>
              </a:rPr>
              <a:t>and strengthen </a:t>
            </a:r>
            <a:r>
              <a:rPr b="1" lang="en-US" sz="3400">
                <a:solidFill>
                  <a:schemeClr val="lt1"/>
                </a:solidFill>
                <a:latin typeface="Montserrat"/>
                <a:ea typeface="Montserrat"/>
                <a:cs typeface="Montserrat"/>
                <a:sym typeface="Montserrat"/>
              </a:rPr>
              <a:t>old ones</a:t>
            </a:r>
            <a:endParaRPr b="1" sz="1000">
              <a:latin typeface="Montserrat"/>
              <a:ea typeface="Montserrat"/>
              <a:cs typeface="Montserrat"/>
              <a:sym typeface="Montserrat"/>
            </a:endParaRPr>
          </a:p>
        </p:txBody>
      </p:sp>
      <p:sp>
        <p:nvSpPr>
          <p:cNvPr id="233" name="Google Shape;233;p16"/>
          <p:cNvSpPr txBox="1"/>
          <p:nvPr/>
        </p:nvSpPr>
        <p:spPr>
          <a:xfrm>
            <a:off x="8159425" y="7791700"/>
            <a:ext cx="3403200" cy="2892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3400">
                <a:solidFill>
                  <a:schemeClr val="lt1"/>
                </a:solidFill>
                <a:latin typeface="Montserrat Light"/>
                <a:ea typeface="Montserrat Light"/>
                <a:cs typeface="Montserrat Light"/>
                <a:sym typeface="Montserrat Light"/>
              </a:rPr>
              <a:t>Give people the means and place to </a:t>
            </a:r>
            <a:r>
              <a:rPr b="1" lang="en-US" sz="3400">
                <a:solidFill>
                  <a:schemeClr val="lt1"/>
                </a:solidFill>
                <a:latin typeface="Montserrat"/>
                <a:ea typeface="Montserrat"/>
                <a:cs typeface="Montserrat"/>
                <a:sym typeface="Montserrat"/>
              </a:rPr>
              <a:t>be</a:t>
            </a:r>
            <a:r>
              <a:rPr lang="en-US" sz="3400">
                <a:solidFill>
                  <a:schemeClr val="lt1"/>
                </a:solidFill>
                <a:latin typeface="Montserrat Light"/>
                <a:ea typeface="Montserrat Light"/>
                <a:cs typeface="Montserrat Light"/>
                <a:sym typeface="Montserrat Light"/>
              </a:rPr>
              <a:t> </a:t>
            </a:r>
            <a:r>
              <a:rPr b="1" lang="en-US" sz="3400">
                <a:solidFill>
                  <a:schemeClr val="lt1"/>
                </a:solidFill>
                <a:latin typeface="Montserrat"/>
                <a:ea typeface="Montserrat"/>
                <a:cs typeface="Montserrat"/>
                <a:sym typeface="Montserrat"/>
              </a:rPr>
              <a:t>themselves</a:t>
            </a:r>
            <a:endParaRPr b="1" sz="1000">
              <a:latin typeface="Montserrat"/>
              <a:ea typeface="Montserrat"/>
              <a:cs typeface="Montserrat"/>
              <a:sym typeface="Montserrat"/>
            </a:endParaRPr>
          </a:p>
        </p:txBody>
      </p:sp>
      <p:sp>
        <p:nvSpPr>
          <p:cNvPr id="234" name="Google Shape;234;p16"/>
          <p:cNvSpPr txBox="1"/>
          <p:nvPr/>
        </p:nvSpPr>
        <p:spPr>
          <a:xfrm>
            <a:off x="14026563" y="7539352"/>
            <a:ext cx="3150000" cy="2892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3400">
                <a:solidFill>
                  <a:schemeClr val="lt1"/>
                </a:solidFill>
                <a:latin typeface="Montserrat Light"/>
                <a:ea typeface="Montserrat Light"/>
                <a:cs typeface="Montserrat Light"/>
                <a:sym typeface="Montserrat Light"/>
              </a:rPr>
              <a:t>Help people find </a:t>
            </a:r>
            <a:r>
              <a:rPr b="1" lang="en-US" sz="3400">
                <a:solidFill>
                  <a:schemeClr val="lt1"/>
                </a:solidFill>
                <a:latin typeface="Montserrat"/>
                <a:ea typeface="Montserrat"/>
                <a:cs typeface="Montserrat"/>
                <a:sym typeface="Montserrat"/>
              </a:rPr>
              <a:t>new content </a:t>
            </a:r>
            <a:r>
              <a:rPr lang="en-US" sz="3400">
                <a:solidFill>
                  <a:schemeClr val="lt1"/>
                </a:solidFill>
                <a:latin typeface="Montserrat Light"/>
                <a:ea typeface="Montserrat Light"/>
                <a:cs typeface="Montserrat Light"/>
                <a:sym typeface="Montserrat Light"/>
              </a:rPr>
              <a:t>from people they trust</a:t>
            </a:r>
            <a:endParaRPr sz="3400">
              <a:solidFill>
                <a:schemeClr val="lt1"/>
              </a:solidFill>
              <a:latin typeface="Montserrat Light"/>
              <a:ea typeface="Montserrat Light"/>
              <a:cs typeface="Montserrat Light"/>
              <a:sym typeface="Montserrat Light"/>
            </a:endParaRPr>
          </a:p>
        </p:txBody>
      </p:sp>
      <p:sp>
        <p:nvSpPr>
          <p:cNvPr id="235" name="Google Shape;235;p16"/>
          <p:cNvSpPr txBox="1"/>
          <p:nvPr/>
        </p:nvSpPr>
        <p:spPr>
          <a:xfrm>
            <a:off x="19765825" y="7641814"/>
            <a:ext cx="3150000" cy="2892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3400">
                <a:solidFill>
                  <a:schemeClr val="lt1"/>
                </a:solidFill>
                <a:latin typeface="Montserrat Light"/>
                <a:ea typeface="Montserrat Light"/>
                <a:cs typeface="Montserrat Light"/>
                <a:sym typeface="Montserrat Light"/>
              </a:rPr>
              <a:t>Make consuming TV and movies </a:t>
            </a:r>
            <a:r>
              <a:rPr b="1" lang="en-US" sz="3400">
                <a:solidFill>
                  <a:schemeClr val="lt1"/>
                </a:solidFill>
                <a:latin typeface="Montserrat"/>
                <a:ea typeface="Montserrat"/>
                <a:cs typeface="Montserrat"/>
                <a:sym typeface="Montserrat"/>
              </a:rPr>
              <a:t>more fun</a:t>
            </a:r>
            <a:endParaRPr b="1" sz="1000">
              <a:latin typeface="Montserrat"/>
              <a:ea typeface="Montserrat"/>
              <a:cs typeface="Montserrat"/>
              <a:sym typeface="Montserrat"/>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sp>
        <p:nvSpPr>
          <p:cNvPr id="240" name="Google Shape;240;p17"/>
          <p:cNvSpPr/>
          <p:nvPr/>
        </p:nvSpPr>
        <p:spPr>
          <a:xfrm>
            <a:off x="-1486984" y="9054858"/>
            <a:ext cx="3366046" cy="3439916"/>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241" name="Google Shape;241;p17"/>
          <p:cNvSpPr/>
          <p:nvPr/>
        </p:nvSpPr>
        <p:spPr>
          <a:xfrm>
            <a:off x="-490970" y="10068082"/>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242" name="Google Shape;242;p17"/>
          <p:cNvSpPr/>
          <p:nvPr/>
        </p:nvSpPr>
        <p:spPr>
          <a:xfrm flipH="1" rot="-5400000">
            <a:off x="16673067" y="1739004"/>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6">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243" name="Google Shape;243;p17"/>
          <p:cNvSpPr/>
          <p:nvPr/>
        </p:nvSpPr>
        <p:spPr>
          <a:xfrm rot="6299965">
            <a:off x="22274030" y="760857"/>
            <a:ext cx="8295857" cy="9979315"/>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494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244" name="Google Shape;244;p17"/>
          <p:cNvSpPr/>
          <p:nvPr/>
        </p:nvSpPr>
        <p:spPr>
          <a:xfrm rot="5400000">
            <a:off x="-5500658" y="-14615963"/>
            <a:ext cx="14760017" cy="17755231"/>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245" name="Google Shape;245;p17"/>
          <p:cNvSpPr txBox="1"/>
          <p:nvPr/>
        </p:nvSpPr>
        <p:spPr>
          <a:xfrm>
            <a:off x="4931825" y="4021675"/>
            <a:ext cx="10897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Montserrat Light"/>
              <a:ea typeface="Montserrat Light"/>
              <a:cs typeface="Montserrat Light"/>
              <a:sym typeface="Montserrat Light"/>
            </a:endParaRPr>
          </a:p>
        </p:txBody>
      </p:sp>
      <p:sp>
        <p:nvSpPr>
          <p:cNvPr id="246" name="Google Shape;246;p17"/>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Encoding our values</a:t>
            </a:r>
            <a:endParaRPr/>
          </a:p>
        </p:txBody>
      </p:sp>
      <p:sp>
        <p:nvSpPr>
          <p:cNvPr id="247" name="Google Shape;247;p17"/>
          <p:cNvSpPr/>
          <p:nvPr/>
        </p:nvSpPr>
        <p:spPr>
          <a:xfrm>
            <a:off x="5595644" y="3983526"/>
            <a:ext cx="1516017" cy="1188502"/>
          </a:xfrm>
          <a:custGeom>
            <a:rect b="b" l="l" r="r" t="t"/>
            <a:pathLst>
              <a:path extrusionOk="0" h="543315" w="546805">
                <a:moveTo>
                  <a:pt x="357805" y="403753"/>
                </a:moveTo>
                <a:cubicBezTo>
                  <a:pt x="331377" y="403753"/>
                  <a:pt x="309754" y="425534"/>
                  <a:pt x="309754" y="452156"/>
                </a:cubicBezTo>
                <a:lnTo>
                  <a:pt x="309754" y="521130"/>
                </a:lnTo>
                <a:cubicBezTo>
                  <a:pt x="309754" y="525567"/>
                  <a:pt x="313358" y="528794"/>
                  <a:pt x="316962" y="528794"/>
                </a:cubicBezTo>
                <a:lnTo>
                  <a:pt x="525182" y="528794"/>
                </a:lnTo>
                <a:cubicBezTo>
                  <a:pt x="529186" y="528794"/>
                  <a:pt x="532389" y="525567"/>
                  <a:pt x="532389" y="521130"/>
                </a:cubicBezTo>
                <a:lnTo>
                  <a:pt x="532389" y="452156"/>
                </a:lnTo>
                <a:cubicBezTo>
                  <a:pt x="532389" y="425534"/>
                  <a:pt x="511167" y="403753"/>
                  <a:pt x="484739" y="403753"/>
                </a:cubicBezTo>
                <a:close/>
                <a:moveTo>
                  <a:pt x="61665" y="403753"/>
                </a:moveTo>
                <a:cubicBezTo>
                  <a:pt x="35638" y="403753"/>
                  <a:pt x="14015" y="425534"/>
                  <a:pt x="14015" y="452156"/>
                </a:cubicBezTo>
                <a:lnTo>
                  <a:pt x="14015" y="521130"/>
                </a:lnTo>
                <a:cubicBezTo>
                  <a:pt x="14015" y="525567"/>
                  <a:pt x="17218" y="528794"/>
                  <a:pt x="21623" y="528794"/>
                </a:cubicBezTo>
                <a:lnTo>
                  <a:pt x="229042" y="528794"/>
                </a:lnTo>
                <a:cubicBezTo>
                  <a:pt x="233447" y="528794"/>
                  <a:pt x="236650" y="525567"/>
                  <a:pt x="236650" y="521130"/>
                </a:cubicBezTo>
                <a:lnTo>
                  <a:pt x="236650" y="452156"/>
                </a:lnTo>
                <a:cubicBezTo>
                  <a:pt x="236650" y="425534"/>
                  <a:pt x="215428" y="403753"/>
                  <a:pt x="189000" y="403753"/>
                </a:cubicBezTo>
                <a:close/>
                <a:moveTo>
                  <a:pt x="357805" y="389635"/>
                </a:moveTo>
                <a:lnTo>
                  <a:pt x="484739" y="389635"/>
                </a:lnTo>
                <a:cubicBezTo>
                  <a:pt x="519175" y="389635"/>
                  <a:pt x="546805" y="417467"/>
                  <a:pt x="546805" y="452156"/>
                </a:cubicBezTo>
                <a:lnTo>
                  <a:pt x="546805" y="521130"/>
                </a:lnTo>
                <a:cubicBezTo>
                  <a:pt x="546805" y="533231"/>
                  <a:pt x="537194" y="543315"/>
                  <a:pt x="525182" y="543315"/>
                </a:cubicBezTo>
                <a:lnTo>
                  <a:pt x="316962" y="543315"/>
                </a:lnTo>
                <a:cubicBezTo>
                  <a:pt x="305349" y="543315"/>
                  <a:pt x="295739" y="533231"/>
                  <a:pt x="295739" y="521130"/>
                </a:cubicBezTo>
                <a:lnTo>
                  <a:pt x="295739" y="452156"/>
                </a:lnTo>
                <a:cubicBezTo>
                  <a:pt x="295739" y="417467"/>
                  <a:pt x="323368" y="389635"/>
                  <a:pt x="357805" y="389635"/>
                </a:cubicBezTo>
                <a:close/>
                <a:moveTo>
                  <a:pt x="61665" y="389635"/>
                </a:moveTo>
                <a:lnTo>
                  <a:pt x="189000" y="389635"/>
                </a:lnTo>
                <a:cubicBezTo>
                  <a:pt x="223036" y="389635"/>
                  <a:pt x="251066" y="417467"/>
                  <a:pt x="251066" y="452156"/>
                </a:cubicBezTo>
                <a:lnTo>
                  <a:pt x="251066" y="521130"/>
                </a:lnTo>
                <a:cubicBezTo>
                  <a:pt x="251066" y="533231"/>
                  <a:pt x="241455" y="543315"/>
                  <a:pt x="229042" y="543315"/>
                </a:cubicBezTo>
                <a:lnTo>
                  <a:pt x="21623" y="543315"/>
                </a:lnTo>
                <a:cubicBezTo>
                  <a:pt x="9610" y="543315"/>
                  <a:pt x="0" y="533231"/>
                  <a:pt x="0" y="521130"/>
                </a:cubicBezTo>
                <a:lnTo>
                  <a:pt x="0" y="452156"/>
                </a:lnTo>
                <a:cubicBezTo>
                  <a:pt x="0" y="417467"/>
                  <a:pt x="27629" y="389635"/>
                  <a:pt x="61665" y="389635"/>
                </a:cubicBezTo>
                <a:close/>
                <a:moveTo>
                  <a:pt x="305273" y="301082"/>
                </a:moveTo>
                <a:cubicBezTo>
                  <a:pt x="309359" y="301082"/>
                  <a:pt x="313037" y="304760"/>
                  <a:pt x="313037" y="308847"/>
                </a:cubicBezTo>
                <a:cubicBezTo>
                  <a:pt x="313037" y="313343"/>
                  <a:pt x="309359" y="316612"/>
                  <a:pt x="305273" y="316612"/>
                </a:cubicBezTo>
                <a:cubicBezTo>
                  <a:pt x="300777" y="316612"/>
                  <a:pt x="297508" y="313343"/>
                  <a:pt x="297508" y="308847"/>
                </a:cubicBezTo>
                <a:cubicBezTo>
                  <a:pt x="297508" y="304760"/>
                  <a:pt x="300777" y="301082"/>
                  <a:pt x="305273" y="301082"/>
                </a:cubicBezTo>
                <a:close/>
                <a:moveTo>
                  <a:pt x="244868" y="301082"/>
                </a:moveTo>
                <a:cubicBezTo>
                  <a:pt x="249251" y="301082"/>
                  <a:pt x="252837" y="304760"/>
                  <a:pt x="252837" y="308847"/>
                </a:cubicBezTo>
                <a:cubicBezTo>
                  <a:pt x="252837" y="313343"/>
                  <a:pt x="249251" y="316612"/>
                  <a:pt x="244868" y="316612"/>
                </a:cubicBezTo>
                <a:cubicBezTo>
                  <a:pt x="240884" y="316612"/>
                  <a:pt x="237298" y="313343"/>
                  <a:pt x="237298" y="308847"/>
                </a:cubicBezTo>
                <a:cubicBezTo>
                  <a:pt x="237298" y="304760"/>
                  <a:pt x="240884" y="301082"/>
                  <a:pt x="244868" y="301082"/>
                </a:cubicBezTo>
                <a:close/>
                <a:moveTo>
                  <a:pt x="422838" y="205371"/>
                </a:moveTo>
                <a:cubicBezTo>
                  <a:pt x="382882" y="205371"/>
                  <a:pt x="350594" y="237587"/>
                  <a:pt x="350594" y="277454"/>
                </a:cubicBezTo>
                <a:cubicBezTo>
                  <a:pt x="350594" y="317725"/>
                  <a:pt x="382882" y="349941"/>
                  <a:pt x="422838" y="349941"/>
                </a:cubicBezTo>
                <a:cubicBezTo>
                  <a:pt x="462794" y="349941"/>
                  <a:pt x="495486" y="317725"/>
                  <a:pt x="495486" y="277454"/>
                </a:cubicBezTo>
                <a:cubicBezTo>
                  <a:pt x="495486" y="237587"/>
                  <a:pt x="462794" y="205371"/>
                  <a:pt x="422838" y="205371"/>
                </a:cubicBezTo>
                <a:close/>
                <a:moveTo>
                  <a:pt x="127103" y="205371"/>
                </a:moveTo>
                <a:cubicBezTo>
                  <a:pt x="87332" y="205371"/>
                  <a:pt x="55193" y="237587"/>
                  <a:pt x="55193" y="277454"/>
                </a:cubicBezTo>
                <a:cubicBezTo>
                  <a:pt x="55193" y="317725"/>
                  <a:pt x="87332" y="349941"/>
                  <a:pt x="127103" y="349941"/>
                </a:cubicBezTo>
                <a:cubicBezTo>
                  <a:pt x="166874" y="349941"/>
                  <a:pt x="199012" y="317725"/>
                  <a:pt x="199012" y="277454"/>
                </a:cubicBezTo>
                <a:cubicBezTo>
                  <a:pt x="199012" y="237587"/>
                  <a:pt x="166874" y="205371"/>
                  <a:pt x="127103" y="205371"/>
                </a:cubicBezTo>
                <a:close/>
                <a:moveTo>
                  <a:pt x="422838" y="191276"/>
                </a:moveTo>
                <a:cubicBezTo>
                  <a:pt x="470866" y="191276"/>
                  <a:pt x="509611" y="230338"/>
                  <a:pt x="509611" y="277454"/>
                </a:cubicBezTo>
                <a:cubicBezTo>
                  <a:pt x="509611" y="325376"/>
                  <a:pt x="470866" y="364438"/>
                  <a:pt x="422838" y="364438"/>
                </a:cubicBezTo>
                <a:cubicBezTo>
                  <a:pt x="375213" y="364438"/>
                  <a:pt x="336468" y="325376"/>
                  <a:pt x="336468" y="277454"/>
                </a:cubicBezTo>
                <a:cubicBezTo>
                  <a:pt x="336468" y="230338"/>
                  <a:pt x="375213" y="191276"/>
                  <a:pt x="422838" y="191276"/>
                </a:cubicBezTo>
                <a:close/>
                <a:moveTo>
                  <a:pt x="127103" y="191276"/>
                </a:moveTo>
                <a:cubicBezTo>
                  <a:pt x="174908" y="191276"/>
                  <a:pt x="213876" y="230338"/>
                  <a:pt x="213876" y="277454"/>
                </a:cubicBezTo>
                <a:cubicBezTo>
                  <a:pt x="213876" y="325376"/>
                  <a:pt x="174908" y="364438"/>
                  <a:pt x="127103" y="364438"/>
                </a:cubicBezTo>
                <a:cubicBezTo>
                  <a:pt x="79699" y="364438"/>
                  <a:pt x="40731" y="325376"/>
                  <a:pt x="40731" y="277454"/>
                </a:cubicBezTo>
                <a:cubicBezTo>
                  <a:pt x="40731" y="230338"/>
                  <a:pt x="79699" y="191276"/>
                  <a:pt x="127103" y="191276"/>
                </a:cubicBezTo>
                <a:close/>
                <a:moveTo>
                  <a:pt x="274611" y="0"/>
                </a:moveTo>
                <a:cubicBezTo>
                  <a:pt x="279859" y="0"/>
                  <a:pt x="284299" y="2410"/>
                  <a:pt x="286318" y="6827"/>
                </a:cubicBezTo>
                <a:lnTo>
                  <a:pt x="336376" y="93173"/>
                </a:lnTo>
                <a:cubicBezTo>
                  <a:pt x="339605" y="98796"/>
                  <a:pt x="338798" y="105623"/>
                  <a:pt x="333550" y="110041"/>
                </a:cubicBezTo>
                <a:cubicBezTo>
                  <a:pt x="329513" y="114458"/>
                  <a:pt x="322247" y="115262"/>
                  <a:pt x="316999" y="112049"/>
                </a:cubicBezTo>
                <a:lnTo>
                  <a:pt x="311347" y="108836"/>
                </a:lnTo>
                <a:lnTo>
                  <a:pt x="311347" y="277110"/>
                </a:lnTo>
                <a:cubicBezTo>
                  <a:pt x="311347" y="281126"/>
                  <a:pt x="308521" y="284740"/>
                  <a:pt x="304484" y="284740"/>
                </a:cubicBezTo>
                <a:cubicBezTo>
                  <a:pt x="300447" y="284740"/>
                  <a:pt x="297621" y="281126"/>
                  <a:pt x="297621" y="277110"/>
                </a:cubicBezTo>
                <a:lnTo>
                  <a:pt x="297621" y="99599"/>
                </a:lnTo>
                <a:cubicBezTo>
                  <a:pt x="297621" y="98796"/>
                  <a:pt x="297621" y="98394"/>
                  <a:pt x="297621" y="97591"/>
                </a:cubicBezTo>
                <a:cubicBezTo>
                  <a:pt x="297217" y="95984"/>
                  <a:pt x="297621" y="94378"/>
                  <a:pt x="298429" y="92370"/>
                </a:cubicBezTo>
                <a:cubicBezTo>
                  <a:pt x="300447" y="89157"/>
                  <a:pt x="304888" y="88354"/>
                  <a:pt x="308117" y="89960"/>
                </a:cubicBezTo>
                <a:lnTo>
                  <a:pt x="323054" y="98796"/>
                </a:lnTo>
                <a:lnTo>
                  <a:pt x="274611" y="14860"/>
                </a:lnTo>
                <a:lnTo>
                  <a:pt x="223342" y="102009"/>
                </a:lnTo>
                <a:lnTo>
                  <a:pt x="231819" y="97992"/>
                </a:lnTo>
                <a:cubicBezTo>
                  <a:pt x="236260" y="95583"/>
                  <a:pt x="241104" y="95583"/>
                  <a:pt x="245141" y="98394"/>
                </a:cubicBezTo>
                <a:cubicBezTo>
                  <a:pt x="249582" y="100804"/>
                  <a:pt x="252004" y="105221"/>
                  <a:pt x="252004" y="110041"/>
                </a:cubicBezTo>
                <a:lnTo>
                  <a:pt x="252004" y="277110"/>
                </a:lnTo>
                <a:cubicBezTo>
                  <a:pt x="252004" y="281126"/>
                  <a:pt x="248774" y="284740"/>
                  <a:pt x="244737" y="284740"/>
                </a:cubicBezTo>
                <a:cubicBezTo>
                  <a:pt x="241104" y="284740"/>
                  <a:pt x="237471" y="281126"/>
                  <a:pt x="237471" y="277110"/>
                </a:cubicBezTo>
                <a:lnTo>
                  <a:pt x="237471" y="110844"/>
                </a:lnTo>
                <a:lnTo>
                  <a:pt x="228590" y="115262"/>
                </a:lnTo>
                <a:cubicBezTo>
                  <a:pt x="222938" y="118073"/>
                  <a:pt x="216075" y="116868"/>
                  <a:pt x="212038" y="112450"/>
                </a:cubicBezTo>
                <a:cubicBezTo>
                  <a:pt x="207598" y="108033"/>
                  <a:pt x="207194" y="101205"/>
                  <a:pt x="210020" y="95984"/>
                </a:cubicBezTo>
                <a:lnTo>
                  <a:pt x="262500" y="6827"/>
                </a:lnTo>
                <a:cubicBezTo>
                  <a:pt x="264922" y="2410"/>
                  <a:pt x="269363" y="0"/>
                  <a:pt x="274611" y="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248" name="Google Shape;248;p17"/>
          <p:cNvSpPr/>
          <p:nvPr/>
        </p:nvSpPr>
        <p:spPr>
          <a:xfrm>
            <a:off x="2882325" y="3469000"/>
            <a:ext cx="6545700" cy="7830274"/>
          </a:xfrm>
          <a:custGeom>
            <a:rect b="b" l="l" r="r" t="t"/>
            <a:pathLst>
              <a:path extrusionOk="0" h="4585" w="3380">
                <a:moveTo>
                  <a:pt x="3067" y="4584"/>
                </a:moveTo>
                <a:lnTo>
                  <a:pt x="311" y="4584"/>
                </a:lnTo>
                <a:cubicBezTo>
                  <a:pt x="140" y="4584"/>
                  <a:pt x="0" y="4445"/>
                  <a:pt x="0" y="4273"/>
                </a:cubicBezTo>
                <a:lnTo>
                  <a:pt x="0" y="2752"/>
                </a:lnTo>
                <a:lnTo>
                  <a:pt x="41" y="2752"/>
                </a:lnTo>
                <a:lnTo>
                  <a:pt x="41" y="4273"/>
                </a:lnTo>
                <a:cubicBezTo>
                  <a:pt x="41" y="4422"/>
                  <a:pt x="162" y="4544"/>
                  <a:pt x="311" y="4544"/>
                </a:cubicBezTo>
                <a:lnTo>
                  <a:pt x="3067" y="4544"/>
                </a:lnTo>
                <a:cubicBezTo>
                  <a:pt x="3217" y="4544"/>
                  <a:pt x="3338" y="4422"/>
                  <a:pt x="3338" y="4273"/>
                </a:cubicBezTo>
                <a:lnTo>
                  <a:pt x="3338" y="311"/>
                </a:lnTo>
                <a:cubicBezTo>
                  <a:pt x="3338" y="162"/>
                  <a:pt x="3217" y="41"/>
                  <a:pt x="3067" y="41"/>
                </a:cubicBezTo>
                <a:lnTo>
                  <a:pt x="904" y="41"/>
                </a:lnTo>
                <a:cubicBezTo>
                  <a:pt x="832" y="41"/>
                  <a:pt x="764" y="69"/>
                  <a:pt x="713" y="120"/>
                </a:cubicBezTo>
                <a:lnTo>
                  <a:pt x="120" y="713"/>
                </a:lnTo>
                <a:cubicBezTo>
                  <a:pt x="69" y="763"/>
                  <a:pt x="41" y="831"/>
                  <a:pt x="41" y="904"/>
                </a:cubicBezTo>
                <a:lnTo>
                  <a:pt x="41" y="1836"/>
                </a:lnTo>
                <a:lnTo>
                  <a:pt x="0" y="1836"/>
                </a:lnTo>
                <a:lnTo>
                  <a:pt x="0" y="904"/>
                </a:lnTo>
                <a:cubicBezTo>
                  <a:pt x="0" y="821"/>
                  <a:pt x="32" y="743"/>
                  <a:pt x="91" y="684"/>
                </a:cubicBezTo>
                <a:lnTo>
                  <a:pt x="684" y="91"/>
                </a:lnTo>
                <a:cubicBezTo>
                  <a:pt x="743" y="32"/>
                  <a:pt x="821" y="0"/>
                  <a:pt x="904" y="0"/>
                </a:cubicBezTo>
                <a:lnTo>
                  <a:pt x="3067" y="0"/>
                </a:lnTo>
                <a:cubicBezTo>
                  <a:pt x="3239" y="0"/>
                  <a:pt x="3379" y="139"/>
                  <a:pt x="3379" y="311"/>
                </a:cubicBezTo>
                <a:lnTo>
                  <a:pt x="3379" y="4273"/>
                </a:lnTo>
                <a:cubicBezTo>
                  <a:pt x="3379" y="4445"/>
                  <a:pt x="3239" y="4584"/>
                  <a:pt x="3067" y="4584"/>
                </a:cubicBezTo>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249" name="Google Shape;249;p17"/>
          <p:cNvSpPr txBox="1"/>
          <p:nvPr/>
        </p:nvSpPr>
        <p:spPr>
          <a:xfrm>
            <a:off x="3809795" y="5402914"/>
            <a:ext cx="5040300" cy="13854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4200">
                <a:solidFill>
                  <a:schemeClr val="accent3"/>
                </a:solidFill>
                <a:latin typeface="Playfair Display"/>
                <a:ea typeface="Playfair Display"/>
                <a:cs typeface="Playfair Display"/>
                <a:sym typeface="Playfair Display"/>
              </a:rPr>
              <a:t>Facilitating Community</a:t>
            </a:r>
            <a:endParaRPr sz="4200"/>
          </a:p>
        </p:txBody>
      </p:sp>
      <p:sp>
        <p:nvSpPr>
          <p:cNvPr id="250" name="Google Shape;250;p17"/>
          <p:cNvSpPr txBox="1"/>
          <p:nvPr/>
        </p:nvSpPr>
        <p:spPr>
          <a:xfrm>
            <a:off x="1879053" y="6722333"/>
            <a:ext cx="1620000" cy="1323600"/>
          </a:xfrm>
          <a:prstGeom prst="rect">
            <a:avLst/>
          </a:prstGeom>
          <a:noFill/>
          <a:ln>
            <a:noFill/>
          </a:ln>
        </p:spPr>
        <p:txBody>
          <a:bodyPr anchorCtr="0" anchor="ctr" bIns="45700" lIns="91425" spcFirstLastPara="1" rIns="91425" wrap="square" tIns="45700">
            <a:spAutoFit/>
          </a:bodyPr>
          <a:lstStyle/>
          <a:p>
            <a:pPr indent="0" lvl="0" marL="0" marR="0" rtl="0" algn="r">
              <a:spcBef>
                <a:spcPts val="0"/>
              </a:spcBef>
              <a:spcAft>
                <a:spcPts val="0"/>
              </a:spcAft>
              <a:buNone/>
            </a:pPr>
            <a:r>
              <a:rPr lang="en-US" sz="8000">
                <a:solidFill>
                  <a:schemeClr val="accent3"/>
                </a:solidFill>
                <a:latin typeface="Playfair Display ExtraBold"/>
                <a:ea typeface="Playfair Display ExtraBold"/>
                <a:cs typeface="Playfair Display ExtraBold"/>
                <a:sym typeface="Playfair Display ExtraBold"/>
              </a:rPr>
              <a:t>01</a:t>
            </a:r>
            <a:endParaRPr/>
          </a:p>
        </p:txBody>
      </p:sp>
      <p:sp>
        <p:nvSpPr>
          <p:cNvPr id="251" name="Google Shape;251;p17"/>
          <p:cNvSpPr txBox="1"/>
          <p:nvPr/>
        </p:nvSpPr>
        <p:spPr>
          <a:xfrm>
            <a:off x="3947500" y="7464574"/>
            <a:ext cx="4812300" cy="4008000"/>
          </a:xfrm>
          <a:prstGeom prst="rect">
            <a:avLst/>
          </a:prstGeom>
          <a:noFill/>
          <a:ln>
            <a:noFill/>
          </a:ln>
        </p:spPr>
        <p:txBody>
          <a:bodyPr anchorCtr="0" anchor="t" bIns="91425" lIns="91425" spcFirstLastPara="1" rIns="91425" wrap="square" tIns="91425">
            <a:noAutofit/>
          </a:bodyPr>
          <a:lstStyle/>
          <a:p>
            <a:pPr indent="-444500" lvl="0" marL="457200" rtl="0" algn="l">
              <a:spcBef>
                <a:spcPts val="0"/>
              </a:spcBef>
              <a:spcAft>
                <a:spcPts val="0"/>
              </a:spcAft>
              <a:buClr>
                <a:schemeClr val="lt1"/>
              </a:buClr>
              <a:buSzPts val="3400"/>
              <a:buFont typeface="Montserrat Light"/>
              <a:buChar char="-"/>
            </a:pPr>
            <a:r>
              <a:rPr lang="en-US" sz="3400">
                <a:solidFill>
                  <a:schemeClr val="lt1"/>
                </a:solidFill>
                <a:latin typeface="Montserrat Light"/>
                <a:ea typeface="Montserrat Light"/>
                <a:cs typeface="Montserrat Light"/>
                <a:sym typeface="Montserrat Light"/>
              </a:rPr>
              <a:t>Feed and Maps</a:t>
            </a:r>
            <a:endParaRPr sz="3400">
              <a:solidFill>
                <a:schemeClr val="lt1"/>
              </a:solidFill>
              <a:latin typeface="Montserrat Light"/>
              <a:ea typeface="Montserrat Light"/>
              <a:cs typeface="Montserrat Light"/>
              <a:sym typeface="Montserrat Light"/>
            </a:endParaRPr>
          </a:p>
          <a:p>
            <a:pPr indent="-444500" lvl="0" marL="457200" rtl="0" algn="l">
              <a:spcBef>
                <a:spcPts val="0"/>
              </a:spcBef>
              <a:spcAft>
                <a:spcPts val="0"/>
              </a:spcAft>
              <a:buClr>
                <a:schemeClr val="lt1"/>
              </a:buClr>
              <a:buSzPts val="3400"/>
              <a:buFont typeface="Montserrat Light"/>
              <a:buChar char="-"/>
            </a:pPr>
            <a:r>
              <a:rPr lang="en-US" sz="3400">
                <a:solidFill>
                  <a:schemeClr val="lt1"/>
                </a:solidFill>
                <a:latin typeface="Montserrat Light"/>
                <a:ea typeface="Montserrat Light"/>
                <a:cs typeface="Montserrat Light"/>
                <a:sym typeface="Montserrat Light"/>
              </a:rPr>
              <a:t>Friendship management</a:t>
            </a:r>
            <a:endParaRPr sz="3400">
              <a:solidFill>
                <a:schemeClr val="lt1"/>
              </a:solidFill>
              <a:latin typeface="Montserrat Light"/>
              <a:ea typeface="Montserrat Light"/>
              <a:cs typeface="Montserrat Light"/>
              <a:sym typeface="Montserrat Light"/>
            </a:endParaRPr>
          </a:p>
          <a:p>
            <a:pPr indent="-444500" lvl="1" marL="914400" rtl="0" algn="l">
              <a:spcBef>
                <a:spcPts val="0"/>
              </a:spcBef>
              <a:spcAft>
                <a:spcPts val="0"/>
              </a:spcAft>
              <a:buClr>
                <a:schemeClr val="lt1"/>
              </a:buClr>
              <a:buSzPts val="3400"/>
              <a:buFont typeface="Montserrat Light"/>
              <a:buChar char="-"/>
            </a:pPr>
            <a:r>
              <a:rPr lang="en-US" sz="3400">
                <a:solidFill>
                  <a:schemeClr val="lt1"/>
                </a:solidFill>
                <a:latin typeface="Montserrat Light"/>
                <a:ea typeface="Montserrat Light"/>
                <a:cs typeface="Montserrat Light"/>
                <a:sym typeface="Montserrat Light"/>
              </a:rPr>
              <a:t>Messages</a:t>
            </a:r>
            <a:endParaRPr sz="3400">
              <a:solidFill>
                <a:schemeClr val="lt1"/>
              </a:solidFill>
              <a:latin typeface="Montserrat Light"/>
              <a:ea typeface="Montserrat Light"/>
              <a:cs typeface="Montserrat Light"/>
              <a:sym typeface="Montserrat Light"/>
            </a:endParaRPr>
          </a:p>
          <a:p>
            <a:pPr indent="-444500" lvl="1" marL="914400" rtl="0" algn="l">
              <a:spcBef>
                <a:spcPts val="0"/>
              </a:spcBef>
              <a:spcAft>
                <a:spcPts val="0"/>
              </a:spcAft>
              <a:buClr>
                <a:schemeClr val="lt1"/>
              </a:buClr>
              <a:buSzPts val="3400"/>
              <a:buFont typeface="Montserrat Light"/>
              <a:buChar char="-"/>
            </a:pPr>
            <a:r>
              <a:rPr lang="en-US" sz="3400">
                <a:solidFill>
                  <a:schemeClr val="lt1"/>
                </a:solidFill>
                <a:latin typeface="Montserrat Light"/>
                <a:ea typeface="Montserrat Light"/>
                <a:cs typeface="Montserrat Light"/>
                <a:sym typeface="Montserrat Light"/>
              </a:rPr>
              <a:t>Scheduling</a:t>
            </a:r>
            <a:endParaRPr sz="3400">
              <a:solidFill>
                <a:schemeClr val="lt1"/>
              </a:solidFill>
              <a:latin typeface="Montserrat Light"/>
              <a:ea typeface="Montserrat Light"/>
              <a:cs typeface="Montserrat Light"/>
              <a:sym typeface="Montserrat Light"/>
            </a:endParaRPr>
          </a:p>
          <a:p>
            <a:pPr indent="-444500" lvl="1" marL="914400" rtl="0" algn="l">
              <a:spcBef>
                <a:spcPts val="0"/>
              </a:spcBef>
              <a:spcAft>
                <a:spcPts val="0"/>
              </a:spcAft>
              <a:buClr>
                <a:schemeClr val="lt1"/>
              </a:buClr>
              <a:buSzPts val="3400"/>
              <a:buFont typeface="Montserrat Light"/>
              <a:buChar char="-"/>
            </a:pPr>
            <a:r>
              <a:rPr lang="en-US" sz="3400">
                <a:solidFill>
                  <a:schemeClr val="lt1"/>
                </a:solidFill>
                <a:latin typeface="Montserrat Light"/>
                <a:ea typeface="Montserrat Light"/>
                <a:cs typeface="Montserrat Light"/>
                <a:sym typeface="Montserrat Light"/>
              </a:rPr>
              <a:t>Likes</a:t>
            </a:r>
            <a:endParaRPr sz="3400">
              <a:solidFill>
                <a:schemeClr val="lt1"/>
              </a:solidFill>
              <a:latin typeface="Montserrat Light"/>
              <a:ea typeface="Montserrat Light"/>
              <a:cs typeface="Montserrat Light"/>
              <a:sym typeface="Montserrat Light"/>
            </a:endParaRPr>
          </a:p>
        </p:txBody>
      </p:sp>
      <p:pic>
        <p:nvPicPr>
          <p:cNvPr id="252" name="Google Shape;252;p17"/>
          <p:cNvPicPr preferRelativeResize="0"/>
          <p:nvPr/>
        </p:nvPicPr>
        <p:blipFill>
          <a:blip r:embed="rId3">
            <a:alphaModFix/>
          </a:blip>
          <a:stretch>
            <a:fillRect/>
          </a:stretch>
        </p:blipFill>
        <p:spPr>
          <a:xfrm>
            <a:off x="14942064" y="2908978"/>
            <a:ext cx="4027337" cy="8466497"/>
          </a:xfrm>
          <a:prstGeom prst="rect">
            <a:avLst/>
          </a:prstGeom>
          <a:noFill/>
          <a:ln>
            <a:noFill/>
          </a:ln>
        </p:spPr>
      </p:pic>
      <p:pic>
        <p:nvPicPr>
          <p:cNvPr id="253" name="Google Shape;253;p17"/>
          <p:cNvPicPr preferRelativeResize="0"/>
          <p:nvPr/>
        </p:nvPicPr>
        <p:blipFill>
          <a:blip r:embed="rId4">
            <a:alphaModFix/>
          </a:blip>
          <a:stretch>
            <a:fillRect/>
          </a:stretch>
        </p:blipFill>
        <p:spPr>
          <a:xfrm>
            <a:off x="10485351" y="2908975"/>
            <a:ext cx="4143332" cy="8466493"/>
          </a:xfrm>
          <a:prstGeom prst="rect">
            <a:avLst/>
          </a:prstGeom>
          <a:noFill/>
          <a:ln>
            <a:noFill/>
          </a:ln>
        </p:spPr>
      </p:pic>
      <p:pic>
        <p:nvPicPr>
          <p:cNvPr id="254" name="Google Shape;254;p17"/>
          <p:cNvPicPr preferRelativeResize="0"/>
          <p:nvPr/>
        </p:nvPicPr>
        <p:blipFill>
          <a:blip r:embed="rId5">
            <a:alphaModFix/>
          </a:blip>
          <a:stretch>
            <a:fillRect/>
          </a:stretch>
        </p:blipFill>
        <p:spPr>
          <a:xfrm>
            <a:off x="19301650" y="2908972"/>
            <a:ext cx="3959035" cy="84665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sp>
        <p:nvSpPr>
          <p:cNvPr id="259" name="Google Shape;259;p18"/>
          <p:cNvSpPr/>
          <p:nvPr/>
        </p:nvSpPr>
        <p:spPr>
          <a:xfrm>
            <a:off x="-1486984" y="9054858"/>
            <a:ext cx="3366046" cy="3439916"/>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260" name="Google Shape;260;p18"/>
          <p:cNvSpPr/>
          <p:nvPr/>
        </p:nvSpPr>
        <p:spPr>
          <a:xfrm>
            <a:off x="-490970" y="10068082"/>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261" name="Google Shape;261;p18"/>
          <p:cNvSpPr/>
          <p:nvPr/>
        </p:nvSpPr>
        <p:spPr>
          <a:xfrm flipH="1" rot="-5400000">
            <a:off x="16673067" y="1739004"/>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6">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262" name="Google Shape;262;p18"/>
          <p:cNvSpPr/>
          <p:nvPr/>
        </p:nvSpPr>
        <p:spPr>
          <a:xfrm rot="6299965">
            <a:off x="22274030" y="760857"/>
            <a:ext cx="8295857" cy="9979315"/>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494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263" name="Google Shape;263;p18"/>
          <p:cNvSpPr/>
          <p:nvPr/>
        </p:nvSpPr>
        <p:spPr>
          <a:xfrm rot="5400000">
            <a:off x="-5500658" y="-14615963"/>
            <a:ext cx="14760017" cy="17755231"/>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264" name="Google Shape;264;p18"/>
          <p:cNvSpPr txBox="1"/>
          <p:nvPr/>
        </p:nvSpPr>
        <p:spPr>
          <a:xfrm>
            <a:off x="4931825" y="4021675"/>
            <a:ext cx="10897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Montserrat Light"/>
              <a:ea typeface="Montserrat Light"/>
              <a:cs typeface="Montserrat Light"/>
              <a:sym typeface="Montserrat Light"/>
            </a:endParaRPr>
          </a:p>
        </p:txBody>
      </p:sp>
      <p:sp>
        <p:nvSpPr>
          <p:cNvPr id="265" name="Google Shape;265;p18"/>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Encoding our values</a:t>
            </a:r>
            <a:endParaRPr sz="8000">
              <a:solidFill>
                <a:schemeClr val="dk2"/>
              </a:solidFill>
              <a:latin typeface="Playfair Display ExtraBold"/>
              <a:ea typeface="Playfair Display ExtraBold"/>
              <a:cs typeface="Playfair Display ExtraBold"/>
              <a:sym typeface="Playfair Display ExtraBold"/>
            </a:endParaRPr>
          </a:p>
        </p:txBody>
      </p:sp>
      <p:sp>
        <p:nvSpPr>
          <p:cNvPr id="266" name="Google Shape;266;p18"/>
          <p:cNvSpPr/>
          <p:nvPr/>
        </p:nvSpPr>
        <p:spPr>
          <a:xfrm>
            <a:off x="2882325" y="3469000"/>
            <a:ext cx="6545700" cy="7830274"/>
          </a:xfrm>
          <a:custGeom>
            <a:rect b="b" l="l" r="r" t="t"/>
            <a:pathLst>
              <a:path extrusionOk="0" h="4585" w="3380">
                <a:moveTo>
                  <a:pt x="3067" y="4584"/>
                </a:moveTo>
                <a:lnTo>
                  <a:pt x="311" y="4584"/>
                </a:lnTo>
                <a:cubicBezTo>
                  <a:pt x="140" y="4584"/>
                  <a:pt x="0" y="4445"/>
                  <a:pt x="0" y="4273"/>
                </a:cubicBezTo>
                <a:lnTo>
                  <a:pt x="0" y="2752"/>
                </a:lnTo>
                <a:lnTo>
                  <a:pt x="41" y="2752"/>
                </a:lnTo>
                <a:lnTo>
                  <a:pt x="41" y="4273"/>
                </a:lnTo>
                <a:cubicBezTo>
                  <a:pt x="41" y="4422"/>
                  <a:pt x="162" y="4544"/>
                  <a:pt x="311" y="4544"/>
                </a:cubicBezTo>
                <a:lnTo>
                  <a:pt x="3067" y="4544"/>
                </a:lnTo>
                <a:cubicBezTo>
                  <a:pt x="3217" y="4544"/>
                  <a:pt x="3338" y="4422"/>
                  <a:pt x="3338" y="4273"/>
                </a:cubicBezTo>
                <a:lnTo>
                  <a:pt x="3338" y="311"/>
                </a:lnTo>
                <a:cubicBezTo>
                  <a:pt x="3338" y="162"/>
                  <a:pt x="3217" y="41"/>
                  <a:pt x="3067" y="41"/>
                </a:cubicBezTo>
                <a:lnTo>
                  <a:pt x="904" y="41"/>
                </a:lnTo>
                <a:cubicBezTo>
                  <a:pt x="832" y="41"/>
                  <a:pt x="764" y="69"/>
                  <a:pt x="713" y="120"/>
                </a:cubicBezTo>
                <a:lnTo>
                  <a:pt x="120" y="713"/>
                </a:lnTo>
                <a:cubicBezTo>
                  <a:pt x="69" y="763"/>
                  <a:pt x="41" y="831"/>
                  <a:pt x="41" y="904"/>
                </a:cubicBezTo>
                <a:lnTo>
                  <a:pt x="41" y="1836"/>
                </a:lnTo>
                <a:lnTo>
                  <a:pt x="0" y="1836"/>
                </a:lnTo>
                <a:lnTo>
                  <a:pt x="0" y="904"/>
                </a:lnTo>
                <a:cubicBezTo>
                  <a:pt x="0" y="821"/>
                  <a:pt x="32" y="743"/>
                  <a:pt x="91" y="684"/>
                </a:cubicBezTo>
                <a:lnTo>
                  <a:pt x="684" y="91"/>
                </a:lnTo>
                <a:cubicBezTo>
                  <a:pt x="743" y="32"/>
                  <a:pt x="821" y="0"/>
                  <a:pt x="904" y="0"/>
                </a:cubicBezTo>
                <a:lnTo>
                  <a:pt x="3067" y="0"/>
                </a:lnTo>
                <a:cubicBezTo>
                  <a:pt x="3239" y="0"/>
                  <a:pt x="3379" y="139"/>
                  <a:pt x="3379" y="311"/>
                </a:cubicBezTo>
                <a:lnTo>
                  <a:pt x="3379" y="4273"/>
                </a:lnTo>
                <a:cubicBezTo>
                  <a:pt x="3379" y="4445"/>
                  <a:pt x="3239" y="4584"/>
                  <a:pt x="3067" y="4584"/>
                </a:cubicBezTo>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267" name="Google Shape;267;p18"/>
          <p:cNvSpPr txBox="1"/>
          <p:nvPr/>
        </p:nvSpPr>
        <p:spPr>
          <a:xfrm>
            <a:off x="3733595" y="5707714"/>
            <a:ext cx="5040300" cy="7389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4200">
                <a:solidFill>
                  <a:schemeClr val="dk2"/>
                </a:solidFill>
                <a:latin typeface="Playfair Display"/>
                <a:ea typeface="Playfair Display"/>
                <a:cs typeface="Playfair Display"/>
                <a:sym typeface="Playfair Display"/>
              </a:rPr>
              <a:t>Empowerment</a:t>
            </a:r>
            <a:endParaRPr sz="4200">
              <a:solidFill>
                <a:schemeClr val="dk2"/>
              </a:solidFill>
            </a:endParaRPr>
          </a:p>
        </p:txBody>
      </p:sp>
      <p:sp>
        <p:nvSpPr>
          <p:cNvPr id="268" name="Google Shape;268;p18"/>
          <p:cNvSpPr txBox="1"/>
          <p:nvPr/>
        </p:nvSpPr>
        <p:spPr>
          <a:xfrm>
            <a:off x="1879053" y="6722333"/>
            <a:ext cx="1620000" cy="1323600"/>
          </a:xfrm>
          <a:prstGeom prst="rect">
            <a:avLst/>
          </a:prstGeom>
          <a:noFill/>
          <a:ln>
            <a:noFill/>
          </a:ln>
        </p:spPr>
        <p:txBody>
          <a:bodyPr anchorCtr="0" anchor="ctr" bIns="45700" lIns="91425" spcFirstLastPara="1" rIns="91425" wrap="square" tIns="45700">
            <a:spAutoFit/>
          </a:bodyPr>
          <a:lstStyle/>
          <a:p>
            <a:pPr indent="0" lvl="0" marL="0" marR="0" rtl="0" algn="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02</a:t>
            </a:r>
            <a:endParaRPr>
              <a:solidFill>
                <a:schemeClr val="dk2"/>
              </a:solidFill>
            </a:endParaRPr>
          </a:p>
        </p:txBody>
      </p:sp>
      <p:sp>
        <p:nvSpPr>
          <p:cNvPr id="269" name="Google Shape;269;p18"/>
          <p:cNvSpPr txBox="1"/>
          <p:nvPr/>
        </p:nvSpPr>
        <p:spPr>
          <a:xfrm>
            <a:off x="3961650" y="7411500"/>
            <a:ext cx="5171400" cy="4008000"/>
          </a:xfrm>
          <a:prstGeom prst="rect">
            <a:avLst/>
          </a:prstGeom>
          <a:noFill/>
          <a:ln>
            <a:noFill/>
          </a:ln>
        </p:spPr>
        <p:txBody>
          <a:bodyPr anchorCtr="0" anchor="t" bIns="91425" lIns="91425" spcFirstLastPara="1" rIns="91425" wrap="square" tIns="91425">
            <a:noAutofit/>
          </a:bodyPr>
          <a:lstStyle/>
          <a:p>
            <a:pPr indent="-444500" lvl="0" marL="457200" rtl="0" algn="l">
              <a:spcBef>
                <a:spcPts val="0"/>
              </a:spcBef>
              <a:spcAft>
                <a:spcPts val="0"/>
              </a:spcAft>
              <a:buClr>
                <a:schemeClr val="lt1"/>
              </a:buClr>
              <a:buSzPts val="3400"/>
              <a:buFont typeface="Montserrat Light"/>
              <a:buChar char="-"/>
            </a:pPr>
            <a:r>
              <a:rPr lang="en-US" sz="3400">
                <a:solidFill>
                  <a:schemeClr val="lt1"/>
                </a:solidFill>
                <a:latin typeface="Montserrat Light"/>
                <a:ea typeface="Montserrat Light"/>
                <a:cs typeface="Montserrat Light"/>
                <a:sym typeface="Montserrat Light"/>
              </a:rPr>
              <a:t>Platform for opinions/ranking</a:t>
            </a:r>
            <a:endParaRPr sz="3400">
              <a:solidFill>
                <a:schemeClr val="lt1"/>
              </a:solidFill>
              <a:latin typeface="Montserrat Light"/>
              <a:ea typeface="Montserrat Light"/>
              <a:cs typeface="Montserrat Light"/>
              <a:sym typeface="Montserrat Light"/>
            </a:endParaRPr>
          </a:p>
          <a:p>
            <a:pPr indent="0" lvl="0" marL="457200" rtl="0" algn="l">
              <a:spcBef>
                <a:spcPts val="0"/>
              </a:spcBef>
              <a:spcAft>
                <a:spcPts val="0"/>
              </a:spcAft>
              <a:buNone/>
            </a:pPr>
            <a:r>
              <a:t/>
            </a:r>
            <a:endParaRPr sz="3400">
              <a:solidFill>
                <a:schemeClr val="lt1"/>
              </a:solidFill>
              <a:latin typeface="Montserrat Light"/>
              <a:ea typeface="Montserrat Light"/>
              <a:cs typeface="Montserrat Light"/>
              <a:sym typeface="Montserrat Light"/>
            </a:endParaRPr>
          </a:p>
          <a:p>
            <a:pPr indent="-444500" lvl="0" marL="457200" rtl="0" algn="l">
              <a:spcBef>
                <a:spcPts val="0"/>
              </a:spcBef>
              <a:spcAft>
                <a:spcPts val="0"/>
              </a:spcAft>
              <a:buClr>
                <a:schemeClr val="lt1"/>
              </a:buClr>
              <a:buSzPts val="3400"/>
              <a:buFont typeface="Montserrat Light"/>
              <a:buChar char="-"/>
            </a:pPr>
            <a:r>
              <a:rPr lang="en-US" sz="3400">
                <a:solidFill>
                  <a:schemeClr val="lt1"/>
                </a:solidFill>
                <a:latin typeface="Montserrat Light"/>
                <a:ea typeface="Montserrat Light"/>
                <a:cs typeface="Montserrat Light"/>
                <a:sym typeface="Montserrat Light"/>
              </a:rPr>
              <a:t>Can see if preferences overlap with friends</a:t>
            </a:r>
            <a:endParaRPr sz="3400">
              <a:solidFill>
                <a:schemeClr val="lt1"/>
              </a:solidFill>
              <a:latin typeface="Montserrat Light"/>
              <a:ea typeface="Montserrat Light"/>
              <a:cs typeface="Montserrat Light"/>
              <a:sym typeface="Montserrat Light"/>
            </a:endParaRPr>
          </a:p>
        </p:txBody>
      </p:sp>
      <p:sp>
        <p:nvSpPr>
          <p:cNvPr id="270" name="Google Shape;270;p18"/>
          <p:cNvSpPr/>
          <p:nvPr/>
        </p:nvSpPr>
        <p:spPr>
          <a:xfrm>
            <a:off x="5736275" y="4170125"/>
            <a:ext cx="1263042" cy="1182329"/>
          </a:xfrm>
          <a:custGeom>
            <a:rect b="b" l="l" r="r" t="t"/>
            <a:pathLst>
              <a:path extrusionOk="0" h="502584" w="547364">
                <a:moveTo>
                  <a:pt x="70836" y="332961"/>
                </a:moveTo>
                <a:cubicBezTo>
                  <a:pt x="75666" y="332961"/>
                  <a:pt x="79289" y="336668"/>
                  <a:pt x="79289" y="341611"/>
                </a:cubicBezTo>
                <a:cubicBezTo>
                  <a:pt x="79289" y="346553"/>
                  <a:pt x="75666" y="350260"/>
                  <a:pt x="70836" y="350260"/>
                </a:cubicBezTo>
                <a:cubicBezTo>
                  <a:pt x="66007" y="350260"/>
                  <a:pt x="61982" y="346553"/>
                  <a:pt x="61982" y="341611"/>
                </a:cubicBezTo>
                <a:cubicBezTo>
                  <a:pt x="61982" y="336668"/>
                  <a:pt x="66007" y="332961"/>
                  <a:pt x="70836" y="332961"/>
                </a:cubicBezTo>
                <a:close/>
                <a:moveTo>
                  <a:pt x="60231" y="303473"/>
                </a:moveTo>
                <a:lnTo>
                  <a:pt x="17266" y="346340"/>
                </a:lnTo>
                <a:lnTo>
                  <a:pt x="157001" y="485357"/>
                </a:lnTo>
                <a:lnTo>
                  <a:pt x="199564" y="442891"/>
                </a:lnTo>
                <a:close/>
                <a:moveTo>
                  <a:pt x="507142" y="221345"/>
                </a:moveTo>
                <a:cubicBezTo>
                  <a:pt x="500316" y="222547"/>
                  <a:pt x="495096" y="225752"/>
                  <a:pt x="492285" y="229758"/>
                </a:cubicBezTo>
                <a:lnTo>
                  <a:pt x="439684" y="308681"/>
                </a:lnTo>
                <a:cubicBezTo>
                  <a:pt x="433661" y="317495"/>
                  <a:pt x="424024" y="322703"/>
                  <a:pt x="413584" y="322703"/>
                </a:cubicBezTo>
                <a:lnTo>
                  <a:pt x="401136" y="322703"/>
                </a:lnTo>
                <a:cubicBezTo>
                  <a:pt x="397522" y="337526"/>
                  <a:pt x="383870" y="348744"/>
                  <a:pt x="368210" y="348744"/>
                </a:cubicBezTo>
                <a:lnTo>
                  <a:pt x="276660" y="348744"/>
                </a:lnTo>
                <a:cubicBezTo>
                  <a:pt x="272644" y="348744"/>
                  <a:pt x="269432" y="345939"/>
                  <a:pt x="269432" y="341933"/>
                </a:cubicBezTo>
                <a:cubicBezTo>
                  <a:pt x="269432" y="337927"/>
                  <a:pt x="272644" y="335123"/>
                  <a:pt x="276660" y="335123"/>
                </a:cubicBezTo>
                <a:lnTo>
                  <a:pt x="368210" y="335123"/>
                </a:lnTo>
                <a:cubicBezTo>
                  <a:pt x="378650" y="335123"/>
                  <a:pt x="386681" y="326709"/>
                  <a:pt x="387484" y="316293"/>
                </a:cubicBezTo>
                <a:cubicBezTo>
                  <a:pt x="387484" y="315893"/>
                  <a:pt x="387484" y="315492"/>
                  <a:pt x="387484" y="315091"/>
                </a:cubicBezTo>
                <a:cubicBezTo>
                  <a:pt x="387484" y="315091"/>
                  <a:pt x="387484" y="314691"/>
                  <a:pt x="387484" y="313889"/>
                </a:cubicBezTo>
                <a:cubicBezTo>
                  <a:pt x="387082" y="303874"/>
                  <a:pt x="378650" y="295461"/>
                  <a:pt x="368210" y="295461"/>
                </a:cubicBezTo>
                <a:lnTo>
                  <a:pt x="332072" y="295461"/>
                </a:lnTo>
                <a:cubicBezTo>
                  <a:pt x="331670" y="295461"/>
                  <a:pt x="331269" y="295461"/>
                  <a:pt x="331269" y="295461"/>
                </a:cubicBezTo>
                <a:cubicBezTo>
                  <a:pt x="330867" y="295461"/>
                  <a:pt x="330867" y="295461"/>
                  <a:pt x="330466" y="295461"/>
                </a:cubicBezTo>
                <a:lnTo>
                  <a:pt x="276660" y="295461"/>
                </a:lnTo>
                <a:cubicBezTo>
                  <a:pt x="274652" y="295461"/>
                  <a:pt x="273046" y="294660"/>
                  <a:pt x="271841" y="293458"/>
                </a:cubicBezTo>
                <a:cubicBezTo>
                  <a:pt x="258590" y="281038"/>
                  <a:pt x="240120" y="273827"/>
                  <a:pt x="220846" y="273827"/>
                </a:cubicBezTo>
                <a:lnTo>
                  <a:pt x="183503" y="273827"/>
                </a:lnTo>
                <a:cubicBezTo>
                  <a:pt x="165434" y="273827"/>
                  <a:pt x="147766" y="280237"/>
                  <a:pt x="134917" y="291455"/>
                </a:cubicBezTo>
                <a:lnTo>
                  <a:pt x="99180" y="322303"/>
                </a:lnTo>
                <a:lnTo>
                  <a:pt x="185912" y="408837"/>
                </a:lnTo>
                <a:lnTo>
                  <a:pt x="402742" y="408837"/>
                </a:lnTo>
                <a:cubicBezTo>
                  <a:pt x="417198" y="408837"/>
                  <a:pt x="442093" y="382797"/>
                  <a:pt x="476625" y="331517"/>
                </a:cubicBezTo>
                <a:lnTo>
                  <a:pt x="530030" y="250991"/>
                </a:lnTo>
                <a:cubicBezTo>
                  <a:pt x="535651" y="242178"/>
                  <a:pt x="533242" y="230159"/>
                  <a:pt x="524408" y="224550"/>
                </a:cubicBezTo>
                <a:cubicBezTo>
                  <a:pt x="520393" y="221345"/>
                  <a:pt x="513567" y="220544"/>
                  <a:pt x="507142" y="221345"/>
                </a:cubicBezTo>
                <a:close/>
                <a:moveTo>
                  <a:pt x="307372" y="201187"/>
                </a:moveTo>
                <a:cubicBezTo>
                  <a:pt x="310150" y="198359"/>
                  <a:pt x="314516" y="198359"/>
                  <a:pt x="317295" y="201187"/>
                </a:cubicBezTo>
                <a:lnTo>
                  <a:pt x="347462" y="231885"/>
                </a:lnTo>
                <a:cubicBezTo>
                  <a:pt x="350240" y="234713"/>
                  <a:pt x="350240" y="239560"/>
                  <a:pt x="347462" y="242387"/>
                </a:cubicBezTo>
                <a:cubicBezTo>
                  <a:pt x="346271" y="243599"/>
                  <a:pt x="344286" y="244003"/>
                  <a:pt x="342301" y="244003"/>
                </a:cubicBezTo>
                <a:cubicBezTo>
                  <a:pt x="340714" y="244003"/>
                  <a:pt x="338729" y="243599"/>
                  <a:pt x="337538" y="242387"/>
                </a:cubicBezTo>
                <a:lnTo>
                  <a:pt x="307372" y="211285"/>
                </a:lnTo>
                <a:cubicBezTo>
                  <a:pt x="304593" y="208457"/>
                  <a:pt x="304593" y="204014"/>
                  <a:pt x="307372" y="201187"/>
                </a:cubicBezTo>
                <a:close/>
                <a:moveTo>
                  <a:pt x="139199" y="201187"/>
                </a:moveTo>
                <a:cubicBezTo>
                  <a:pt x="141978" y="198359"/>
                  <a:pt x="146344" y="198359"/>
                  <a:pt x="149123" y="201187"/>
                </a:cubicBezTo>
                <a:cubicBezTo>
                  <a:pt x="151901" y="204014"/>
                  <a:pt x="151901" y="208457"/>
                  <a:pt x="149123" y="211285"/>
                </a:cubicBezTo>
                <a:lnTo>
                  <a:pt x="118956" y="242387"/>
                </a:lnTo>
                <a:cubicBezTo>
                  <a:pt x="117765" y="243599"/>
                  <a:pt x="115780" y="244003"/>
                  <a:pt x="114193" y="244003"/>
                </a:cubicBezTo>
                <a:cubicBezTo>
                  <a:pt x="112208" y="244003"/>
                  <a:pt x="110223" y="243599"/>
                  <a:pt x="109033" y="242387"/>
                </a:cubicBezTo>
                <a:cubicBezTo>
                  <a:pt x="106254" y="239560"/>
                  <a:pt x="106254" y="234713"/>
                  <a:pt x="109033" y="231885"/>
                </a:cubicBezTo>
                <a:close/>
                <a:moveTo>
                  <a:pt x="228254" y="198359"/>
                </a:moveTo>
                <a:cubicBezTo>
                  <a:pt x="232083" y="198359"/>
                  <a:pt x="235146" y="201522"/>
                  <a:pt x="235146" y="205080"/>
                </a:cubicBezTo>
                <a:lnTo>
                  <a:pt x="235146" y="235520"/>
                </a:lnTo>
                <a:cubicBezTo>
                  <a:pt x="235146" y="239473"/>
                  <a:pt x="232083" y="242241"/>
                  <a:pt x="228254" y="242241"/>
                </a:cubicBezTo>
                <a:cubicBezTo>
                  <a:pt x="224425" y="242241"/>
                  <a:pt x="221362" y="239473"/>
                  <a:pt x="221362" y="235520"/>
                </a:cubicBezTo>
                <a:lnTo>
                  <a:pt x="221362" y="205080"/>
                </a:lnTo>
                <a:cubicBezTo>
                  <a:pt x="221362" y="201522"/>
                  <a:pt x="224425" y="198359"/>
                  <a:pt x="228254" y="198359"/>
                </a:cubicBezTo>
                <a:close/>
                <a:moveTo>
                  <a:pt x="474216" y="197308"/>
                </a:moveTo>
                <a:cubicBezTo>
                  <a:pt x="468193" y="198109"/>
                  <a:pt x="462572" y="200913"/>
                  <a:pt x="459761" y="205320"/>
                </a:cubicBezTo>
                <a:lnTo>
                  <a:pt x="407159" y="284243"/>
                </a:lnTo>
                <a:cubicBezTo>
                  <a:pt x="403947" y="289051"/>
                  <a:pt x="399932" y="292256"/>
                  <a:pt x="395113" y="295060"/>
                </a:cubicBezTo>
                <a:cubicBezTo>
                  <a:pt x="397924" y="299066"/>
                  <a:pt x="399932" y="303473"/>
                  <a:pt x="401136" y="308281"/>
                </a:cubicBezTo>
                <a:lnTo>
                  <a:pt x="413584" y="308281"/>
                </a:lnTo>
                <a:cubicBezTo>
                  <a:pt x="419206" y="308281"/>
                  <a:pt x="424425" y="305476"/>
                  <a:pt x="427638" y="300669"/>
                </a:cubicBezTo>
                <a:lnTo>
                  <a:pt x="480641" y="221746"/>
                </a:lnTo>
                <a:cubicBezTo>
                  <a:pt x="484255" y="215737"/>
                  <a:pt x="491081" y="211330"/>
                  <a:pt x="499112" y="208525"/>
                </a:cubicBezTo>
                <a:cubicBezTo>
                  <a:pt x="497907" y="205320"/>
                  <a:pt x="495498" y="202115"/>
                  <a:pt x="491884" y="199712"/>
                </a:cubicBezTo>
                <a:cubicBezTo>
                  <a:pt x="487868" y="196907"/>
                  <a:pt x="481042" y="196106"/>
                  <a:pt x="474216" y="197308"/>
                </a:cubicBezTo>
                <a:close/>
                <a:moveTo>
                  <a:pt x="424827" y="194103"/>
                </a:moveTo>
                <a:cubicBezTo>
                  <a:pt x="418402" y="195304"/>
                  <a:pt x="412781" y="198510"/>
                  <a:pt x="409970" y="202516"/>
                </a:cubicBezTo>
                <a:lnTo>
                  <a:pt x="357369" y="281038"/>
                </a:lnTo>
                <a:lnTo>
                  <a:pt x="368210" y="281038"/>
                </a:lnTo>
                <a:cubicBezTo>
                  <a:pt x="372627" y="281038"/>
                  <a:pt x="377446" y="282240"/>
                  <a:pt x="381059" y="284243"/>
                </a:cubicBezTo>
                <a:cubicBezTo>
                  <a:pt x="387082" y="283843"/>
                  <a:pt x="392302" y="281038"/>
                  <a:pt x="395113" y="276231"/>
                </a:cubicBezTo>
                <a:lnTo>
                  <a:pt x="445707" y="200513"/>
                </a:lnTo>
                <a:cubicBezTo>
                  <a:pt x="444904" y="199311"/>
                  <a:pt x="443699" y="198109"/>
                  <a:pt x="442093" y="197308"/>
                </a:cubicBezTo>
                <a:cubicBezTo>
                  <a:pt x="438078" y="194103"/>
                  <a:pt x="431252" y="193301"/>
                  <a:pt x="424827" y="194103"/>
                </a:cubicBezTo>
                <a:close/>
                <a:moveTo>
                  <a:pt x="422016" y="180081"/>
                </a:moveTo>
                <a:cubicBezTo>
                  <a:pt x="432456" y="178879"/>
                  <a:pt x="442896" y="180481"/>
                  <a:pt x="450124" y="185289"/>
                </a:cubicBezTo>
                <a:cubicBezTo>
                  <a:pt x="452132" y="186491"/>
                  <a:pt x="454139" y="188093"/>
                  <a:pt x="455745" y="189696"/>
                </a:cubicBezTo>
                <a:cubicBezTo>
                  <a:pt x="460162" y="186491"/>
                  <a:pt x="465784" y="184087"/>
                  <a:pt x="472208" y="182885"/>
                </a:cubicBezTo>
                <a:cubicBezTo>
                  <a:pt x="482648" y="181283"/>
                  <a:pt x="492687" y="183286"/>
                  <a:pt x="499915" y="188093"/>
                </a:cubicBezTo>
                <a:cubicBezTo>
                  <a:pt x="506741" y="192500"/>
                  <a:pt x="511559" y="199311"/>
                  <a:pt x="513567" y="206923"/>
                </a:cubicBezTo>
                <a:cubicBezTo>
                  <a:pt x="520393" y="207323"/>
                  <a:pt x="527219" y="208926"/>
                  <a:pt x="532439" y="212532"/>
                </a:cubicBezTo>
                <a:cubicBezTo>
                  <a:pt x="547698" y="222547"/>
                  <a:pt x="552114" y="243380"/>
                  <a:pt x="541675" y="259004"/>
                </a:cubicBezTo>
                <a:lnTo>
                  <a:pt x="488270" y="339129"/>
                </a:lnTo>
                <a:cubicBezTo>
                  <a:pt x="460564" y="380794"/>
                  <a:pt x="428441" y="423260"/>
                  <a:pt x="402742" y="423260"/>
                </a:cubicBezTo>
                <a:lnTo>
                  <a:pt x="200367" y="423260"/>
                </a:lnTo>
                <a:lnTo>
                  <a:pt x="214823" y="437682"/>
                </a:lnTo>
                <a:cubicBezTo>
                  <a:pt x="217633" y="440487"/>
                  <a:pt x="217633" y="445294"/>
                  <a:pt x="214823" y="448099"/>
                </a:cubicBezTo>
                <a:lnTo>
                  <a:pt x="162221" y="500580"/>
                </a:lnTo>
                <a:cubicBezTo>
                  <a:pt x="160615" y="502183"/>
                  <a:pt x="158607" y="502584"/>
                  <a:pt x="157001" y="502584"/>
                </a:cubicBezTo>
                <a:cubicBezTo>
                  <a:pt x="154994" y="502584"/>
                  <a:pt x="153387" y="502183"/>
                  <a:pt x="152183" y="500580"/>
                </a:cubicBezTo>
                <a:lnTo>
                  <a:pt x="2008" y="351148"/>
                </a:lnTo>
                <a:cubicBezTo>
                  <a:pt x="803" y="349946"/>
                  <a:pt x="0" y="347943"/>
                  <a:pt x="0" y="346340"/>
                </a:cubicBezTo>
                <a:cubicBezTo>
                  <a:pt x="0" y="344337"/>
                  <a:pt x="803" y="342334"/>
                  <a:pt x="2008" y="341132"/>
                </a:cubicBezTo>
                <a:lnTo>
                  <a:pt x="55011" y="288250"/>
                </a:lnTo>
                <a:cubicBezTo>
                  <a:pt x="57821" y="285445"/>
                  <a:pt x="62238" y="285445"/>
                  <a:pt x="65049" y="287849"/>
                </a:cubicBezTo>
                <a:lnTo>
                  <a:pt x="69064" y="292256"/>
                </a:lnTo>
                <a:lnTo>
                  <a:pt x="89141" y="312287"/>
                </a:lnTo>
                <a:lnTo>
                  <a:pt x="125280" y="280638"/>
                </a:lnTo>
                <a:cubicBezTo>
                  <a:pt x="141341" y="267016"/>
                  <a:pt x="161820" y="259405"/>
                  <a:pt x="183503" y="259405"/>
                </a:cubicBezTo>
                <a:lnTo>
                  <a:pt x="220846" y="259405"/>
                </a:lnTo>
                <a:cubicBezTo>
                  <a:pt x="242930" y="259405"/>
                  <a:pt x="263810" y="267417"/>
                  <a:pt x="279069" y="281038"/>
                </a:cubicBezTo>
                <a:lnTo>
                  <a:pt x="331269" y="281038"/>
                </a:lnTo>
                <a:cubicBezTo>
                  <a:pt x="337292" y="281038"/>
                  <a:pt x="342110" y="278234"/>
                  <a:pt x="345323" y="273426"/>
                </a:cubicBezTo>
                <a:lnTo>
                  <a:pt x="398326" y="194503"/>
                </a:lnTo>
                <a:cubicBezTo>
                  <a:pt x="403144" y="187292"/>
                  <a:pt x="411978" y="182084"/>
                  <a:pt x="422016" y="180081"/>
                </a:cubicBezTo>
                <a:close/>
                <a:moveTo>
                  <a:pt x="312562" y="76507"/>
                </a:moveTo>
                <a:cubicBezTo>
                  <a:pt x="296748" y="76507"/>
                  <a:pt x="283772" y="89413"/>
                  <a:pt x="283772" y="105142"/>
                </a:cubicBezTo>
                <a:lnTo>
                  <a:pt x="283772" y="140633"/>
                </a:lnTo>
                <a:cubicBezTo>
                  <a:pt x="283772" y="156362"/>
                  <a:pt x="296748" y="169268"/>
                  <a:pt x="312562" y="169268"/>
                </a:cubicBezTo>
                <a:cubicBezTo>
                  <a:pt x="327971" y="169268"/>
                  <a:pt x="340946" y="156362"/>
                  <a:pt x="340946" y="140633"/>
                </a:cubicBezTo>
                <a:lnTo>
                  <a:pt x="340946" y="105142"/>
                </a:lnTo>
                <a:cubicBezTo>
                  <a:pt x="340946" y="89413"/>
                  <a:pt x="327971" y="76507"/>
                  <a:pt x="312562" y="76507"/>
                </a:cubicBezTo>
                <a:close/>
                <a:moveTo>
                  <a:pt x="312562" y="61988"/>
                </a:moveTo>
                <a:cubicBezTo>
                  <a:pt x="336080" y="61988"/>
                  <a:pt x="355544" y="81750"/>
                  <a:pt x="355544" y="105142"/>
                </a:cubicBezTo>
                <a:lnTo>
                  <a:pt x="355544" y="140633"/>
                </a:lnTo>
                <a:cubicBezTo>
                  <a:pt x="355544" y="164429"/>
                  <a:pt x="336080" y="183788"/>
                  <a:pt x="312562" y="183788"/>
                </a:cubicBezTo>
                <a:cubicBezTo>
                  <a:pt x="288638" y="183788"/>
                  <a:pt x="269175" y="164429"/>
                  <a:pt x="269175" y="140633"/>
                </a:cubicBezTo>
                <a:lnTo>
                  <a:pt x="269175" y="105142"/>
                </a:lnTo>
                <a:cubicBezTo>
                  <a:pt x="269175" y="81750"/>
                  <a:pt x="288638" y="61988"/>
                  <a:pt x="312562" y="61988"/>
                </a:cubicBezTo>
                <a:close/>
                <a:moveTo>
                  <a:pt x="198485" y="61988"/>
                </a:moveTo>
                <a:lnTo>
                  <a:pt x="252693" y="61988"/>
                </a:lnTo>
                <a:cubicBezTo>
                  <a:pt x="256708" y="61988"/>
                  <a:pt x="259920" y="65618"/>
                  <a:pt x="259920" y="69247"/>
                </a:cubicBezTo>
                <a:cubicBezTo>
                  <a:pt x="259920" y="73281"/>
                  <a:pt x="256708" y="76507"/>
                  <a:pt x="252693" y="76507"/>
                </a:cubicBezTo>
                <a:lnTo>
                  <a:pt x="205311" y="76507"/>
                </a:lnTo>
                <a:lnTo>
                  <a:pt x="205311" y="115628"/>
                </a:lnTo>
                <a:lnTo>
                  <a:pt x="251488" y="115628"/>
                </a:lnTo>
                <a:cubicBezTo>
                  <a:pt x="255503" y="115628"/>
                  <a:pt x="258716" y="118855"/>
                  <a:pt x="258716" y="122888"/>
                </a:cubicBezTo>
                <a:cubicBezTo>
                  <a:pt x="258716" y="126921"/>
                  <a:pt x="255503" y="130147"/>
                  <a:pt x="251488" y="130147"/>
                </a:cubicBezTo>
                <a:lnTo>
                  <a:pt x="205311" y="130147"/>
                </a:lnTo>
                <a:lnTo>
                  <a:pt x="205311" y="169268"/>
                </a:lnTo>
                <a:lnTo>
                  <a:pt x="252693" y="169268"/>
                </a:lnTo>
                <a:cubicBezTo>
                  <a:pt x="256708" y="169268"/>
                  <a:pt x="259920" y="172495"/>
                  <a:pt x="259920" y="176528"/>
                </a:cubicBezTo>
                <a:cubicBezTo>
                  <a:pt x="259920" y="180561"/>
                  <a:pt x="256708" y="183788"/>
                  <a:pt x="252693" y="183788"/>
                </a:cubicBezTo>
                <a:lnTo>
                  <a:pt x="198485" y="183788"/>
                </a:lnTo>
                <a:cubicBezTo>
                  <a:pt x="194469" y="183788"/>
                  <a:pt x="191257" y="180561"/>
                  <a:pt x="191257" y="176528"/>
                </a:cubicBezTo>
                <a:lnTo>
                  <a:pt x="191257" y="69247"/>
                </a:lnTo>
                <a:cubicBezTo>
                  <a:pt x="191257" y="65618"/>
                  <a:pt x="194469" y="61988"/>
                  <a:pt x="198485" y="61988"/>
                </a:cubicBezTo>
                <a:close/>
                <a:moveTo>
                  <a:pt x="127918" y="61988"/>
                </a:moveTo>
                <a:lnTo>
                  <a:pt x="172927" y="61988"/>
                </a:lnTo>
                <a:cubicBezTo>
                  <a:pt x="176576" y="61988"/>
                  <a:pt x="180225" y="65618"/>
                  <a:pt x="180225" y="69247"/>
                </a:cubicBezTo>
                <a:cubicBezTo>
                  <a:pt x="180225" y="73281"/>
                  <a:pt x="176576" y="76507"/>
                  <a:pt x="172927" y="76507"/>
                </a:cubicBezTo>
                <a:lnTo>
                  <a:pt x="127918" y="76507"/>
                </a:lnTo>
                <a:cubicBezTo>
                  <a:pt x="117376" y="76507"/>
                  <a:pt x="108455" y="85380"/>
                  <a:pt x="108455" y="96269"/>
                </a:cubicBezTo>
                <a:cubicBezTo>
                  <a:pt x="108455" y="106755"/>
                  <a:pt x="117376" y="115628"/>
                  <a:pt x="127918" y="115628"/>
                </a:cubicBezTo>
                <a:lnTo>
                  <a:pt x="146165" y="115628"/>
                </a:lnTo>
                <a:cubicBezTo>
                  <a:pt x="164817" y="115628"/>
                  <a:pt x="180225" y="130954"/>
                  <a:pt x="180225" y="149506"/>
                </a:cubicBezTo>
                <a:cubicBezTo>
                  <a:pt x="180225" y="168462"/>
                  <a:pt x="164817" y="183788"/>
                  <a:pt x="146165" y="183788"/>
                </a:cubicBezTo>
                <a:lnTo>
                  <a:pt x="101157" y="183788"/>
                </a:lnTo>
                <a:cubicBezTo>
                  <a:pt x="97102" y="183788"/>
                  <a:pt x="93858" y="180561"/>
                  <a:pt x="93858" y="176528"/>
                </a:cubicBezTo>
                <a:cubicBezTo>
                  <a:pt x="93858" y="172495"/>
                  <a:pt x="97102" y="169268"/>
                  <a:pt x="101157" y="169268"/>
                </a:cubicBezTo>
                <a:lnTo>
                  <a:pt x="146165" y="169268"/>
                </a:lnTo>
                <a:cubicBezTo>
                  <a:pt x="156708" y="169268"/>
                  <a:pt x="165628" y="160396"/>
                  <a:pt x="165628" y="149506"/>
                </a:cubicBezTo>
                <a:cubicBezTo>
                  <a:pt x="165628" y="139020"/>
                  <a:pt x="156708" y="130147"/>
                  <a:pt x="146165" y="130147"/>
                </a:cubicBezTo>
                <a:lnTo>
                  <a:pt x="127918" y="130147"/>
                </a:lnTo>
                <a:cubicBezTo>
                  <a:pt x="109266" y="130147"/>
                  <a:pt x="93858" y="114822"/>
                  <a:pt x="93858" y="96269"/>
                </a:cubicBezTo>
                <a:cubicBezTo>
                  <a:pt x="93858" y="77717"/>
                  <a:pt x="109266" y="61988"/>
                  <a:pt x="127918" y="61988"/>
                </a:cubicBezTo>
                <a:close/>
                <a:moveTo>
                  <a:pt x="337538" y="2445"/>
                </a:moveTo>
                <a:cubicBezTo>
                  <a:pt x="340317" y="0"/>
                  <a:pt x="344683" y="0"/>
                  <a:pt x="347462" y="2445"/>
                </a:cubicBezTo>
                <a:cubicBezTo>
                  <a:pt x="350240" y="5297"/>
                  <a:pt x="350240" y="10187"/>
                  <a:pt x="347462" y="12633"/>
                </a:cubicBezTo>
                <a:lnTo>
                  <a:pt x="317295" y="43603"/>
                </a:lnTo>
                <a:cubicBezTo>
                  <a:pt x="315707" y="45233"/>
                  <a:pt x="314119" y="45640"/>
                  <a:pt x="312135" y="45640"/>
                </a:cubicBezTo>
                <a:cubicBezTo>
                  <a:pt x="310547" y="45640"/>
                  <a:pt x="308562" y="45233"/>
                  <a:pt x="307372" y="43603"/>
                </a:cubicBezTo>
                <a:cubicBezTo>
                  <a:pt x="304593" y="40750"/>
                  <a:pt x="304593" y="36268"/>
                  <a:pt x="307372" y="33415"/>
                </a:cubicBezTo>
                <a:close/>
                <a:moveTo>
                  <a:pt x="109033" y="2445"/>
                </a:moveTo>
                <a:cubicBezTo>
                  <a:pt x="111414" y="0"/>
                  <a:pt x="116177" y="0"/>
                  <a:pt x="118956" y="2445"/>
                </a:cubicBezTo>
                <a:lnTo>
                  <a:pt x="149123" y="33415"/>
                </a:lnTo>
                <a:cubicBezTo>
                  <a:pt x="151901" y="36268"/>
                  <a:pt x="151901" y="40750"/>
                  <a:pt x="149123" y="43603"/>
                </a:cubicBezTo>
                <a:cubicBezTo>
                  <a:pt x="147535" y="45233"/>
                  <a:pt x="145947" y="45640"/>
                  <a:pt x="143962" y="45640"/>
                </a:cubicBezTo>
                <a:cubicBezTo>
                  <a:pt x="142375" y="45640"/>
                  <a:pt x="140390" y="45233"/>
                  <a:pt x="139199" y="43603"/>
                </a:cubicBezTo>
                <a:lnTo>
                  <a:pt x="109033" y="12633"/>
                </a:lnTo>
                <a:cubicBezTo>
                  <a:pt x="106254" y="10187"/>
                  <a:pt x="106254" y="5297"/>
                  <a:pt x="109033" y="2445"/>
                </a:cubicBezTo>
                <a:close/>
                <a:moveTo>
                  <a:pt x="228254" y="0"/>
                </a:moveTo>
                <a:cubicBezTo>
                  <a:pt x="232083" y="0"/>
                  <a:pt x="235146" y="3667"/>
                  <a:pt x="235146" y="7335"/>
                </a:cubicBezTo>
                <a:lnTo>
                  <a:pt x="235146" y="38305"/>
                </a:lnTo>
                <a:cubicBezTo>
                  <a:pt x="235146" y="42380"/>
                  <a:pt x="232083" y="45640"/>
                  <a:pt x="228254" y="45640"/>
                </a:cubicBezTo>
                <a:cubicBezTo>
                  <a:pt x="224425" y="45640"/>
                  <a:pt x="221362" y="42380"/>
                  <a:pt x="221362" y="38305"/>
                </a:cubicBezTo>
                <a:lnTo>
                  <a:pt x="221362" y="7335"/>
                </a:lnTo>
                <a:cubicBezTo>
                  <a:pt x="221362" y="3667"/>
                  <a:pt x="224425" y="0"/>
                  <a:pt x="228254" y="0"/>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pic>
        <p:nvPicPr>
          <p:cNvPr id="271" name="Google Shape;271;p18"/>
          <p:cNvPicPr preferRelativeResize="0"/>
          <p:nvPr/>
        </p:nvPicPr>
        <p:blipFill>
          <a:blip r:embed="rId3">
            <a:alphaModFix/>
          </a:blip>
          <a:stretch>
            <a:fillRect/>
          </a:stretch>
        </p:blipFill>
        <p:spPr>
          <a:xfrm>
            <a:off x="11384650" y="2902625"/>
            <a:ext cx="4256615" cy="8978300"/>
          </a:xfrm>
          <a:prstGeom prst="rect">
            <a:avLst/>
          </a:prstGeom>
          <a:noFill/>
          <a:ln>
            <a:noFill/>
          </a:ln>
        </p:spPr>
      </p:pic>
      <p:pic>
        <p:nvPicPr>
          <p:cNvPr id="272" name="Google Shape;272;p18"/>
          <p:cNvPicPr preferRelativeResize="0"/>
          <p:nvPr/>
        </p:nvPicPr>
        <p:blipFill>
          <a:blip r:embed="rId4">
            <a:alphaModFix/>
          </a:blip>
          <a:stretch>
            <a:fillRect/>
          </a:stretch>
        </p:blipFill>
        <p:spPr>
          <a:xfrm>
            <a:off x="16119750" y="2902625"/>
            <a:ext cx="4324503" cy="8978300"/>
          </a:xfrm>
          <a:prstGeom prst="rect">
            <a:avLst/>
          </a:prstGeom>
          <a:noFill/>
          <a:ln>
            <a:noFill/>
          </a:ln>
        </p:spPr>
      </p:pic>
      <p:sp>
        <p:nvSpPr>
          <p:cNvPr id="273" name="Google Shape;273;p18"/>
          <p:cNvSpPr/>
          <p:nvPr/>
        </p:nvSpPr>
        <p:spPr>
          <a:xfrm>
            <a:off x="11175725" y="4421875"/>
            <a:ext cx="4440900" cy="1759200"/>
          </a:xfrm>
          <a:prstGeom prst="ellipse">
            <a:avLst/>
          </a:prstGeom>
          <a:noFill/>
          <a:ln cap="flat" cmpd="sng" w="762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Light"/>
              <a:ea typeface="Montserrat Light"/>
              <a:cs typeface="Montserrat Light"/>
              <a:sym typeface="Montserrat Light"/>
            </a:endParaRPr>
          </a:p>
        </p:txBody>
      </p:sp>
      <p:sp>
        <p:nvSpPr>
          <p:cNvPr id="274" name="Google Shape;274;p18"/>
          <p:cNvSpPr/>
          <p:nvPr/>
        </p:nvSpPr>
        <p:spPr>
          <a:xfrm>
            <a:off x="16611525" y="5377425"/>
            <a:ext cx="3256200" cy="2668500"/>
          </a:xfrm>
          <a:prstGeom prst="ellipse">
            <a:avLst/>
          </a:prstGeom>
          <a:noFill/>
          <a:ln cap="flat" cmpd="sng" w="762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Light"/>
              <a:ea typeface="Montserrat Light"/>
              <a:cs typeface="Montserrat Light"/>
              <a:sym typeface="Montserrat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p19"/>
          <p:cNvSpPr/>
          <p:nvPr/>
        </p:nvSpPr>
        <p:spPr>
          <a:xfrm>
            <a:off x="-1486984" y="9054858"/>
            <a:ext cx="3366046" cy="3439916"/>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280" name="Google Shape;280;p19"/>
          <p:cNvSpPr/>
          <p:nvPr/>
        </p:nvSpPr>
        <p:spPr>
          <a:xfrm>
            <a:off x="-490970" y="10068082"/>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281" name="Google Shape;281;p19"/>
          <p:cNvSpPr/>
          <p:nvPr/>
        </p:nvSpPr>
        <p:spPr>
          <a:xfrm flipH="1" rot="-5400000">
            <a:off x="16673067" y="1739004"/>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6">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282" name="Google Shape;282;p19"/>
          <p:cNvSpPr/>
          <p:nvPr/>
        </p:nvSpPr>
        <p:spPr>
          <a:xfrm rot="6299965">
            <a:off x="22274030" y="760857"/>
            <a:ext cx="8295857" cy="9979315"/>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494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283" name="Google Shape;283;p19"/>
          <p:cNvSpPr/>
          <p:nvPr/>
        </p:nvSpPr>
        <p:spPr>
          <a:xfrm rot="5400000">
            <a:off x="-5500658" y="-14615963"/>
            <a:ext cx="14760017" cy="17755231"/>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284" name="Google Shape;284;p19"/>
          <p:cNvSpPr txBox="1"/>
          <p:nvPr/>
        </p:nvSpPr>
        <p:spPr>
          <a:xfrm>
            <a:off x="4931825" y="4021675"/>
            <a:ext cx="10897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Montserrat Light"/>
              <a:ea typeface="Montserrat Light"/>
              <a:cs typeface="Montserrat Light"/>
              <a:sym typeface="Montserrat Light"/>
            </a:endParaRPr>
          </a:p>
        </p:txBody>
      </p:sp>
      <p:sp>
        <p:nvSpPr>
          <p:cNvPr id="285" name="Google Shape;285;p19"/>
          <p:cNvSpPr txBox="1"/>
          <p:nvPr/>
        </p:nvSpPr>
        <p:spPr>
          <a:xfrm>
            <a:off x="1520825" y="766353"/>
            <a:ext cx="21336000" cy="25551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Encoding our values</a:t>
            </a:r>
            <a:endParaRPr/>
          </a:p>
          <a:p>
            <a:pPr indent="0" lvl="0" marL="0" marR="0" rtl="0" algn="ctr">
              <a:spcBef>
                <a:spcPts val="0"/>
              </a:spcBef>
              <a:spcAft>
                <a:spcPts val="0"/>
              </a:spcAft>
              <a:buNone/>
            </a:pPr>
            <a:r>
              <a:t/>
            </a:r>
            <a:endParaRPr sz="8000">
              <a:solidFill>
                <a:schemeClr val="dk2"/>
              </a:solidFill>
              <a:latin typeface="Playfair Display ExtraBold"/>
              <a:ea typeface="Playfair Display ExtraBold"/>
              <a:cs typeface="Playfair Display ExtraBold"/>
              <a:sym typeface="Playfair Display ExtraBold"/>
            </a:endParaRPr>
          </a:p>
        </p:txBody>
      </p:sp>
      <p:sp>
        <p:nvSpPr>
          <p:cNvPr id="286" name="Google Shape;286;p19"/>
          <p:cNvSpPr/>
          <p:nvPr/>
        </p:nvSpPr>
        <p:spPr>
          <a:xfrm>
            <a:off x="2882325" y="3469000"/>
            <a:ext cx="6545700" cy="7830274"/>
          </a:xfrm>
          <a:custGeom>
            <a:rect b="b" l="l" r="r" t="t"/>
            <a:pathLst>
              <a:path extrusionOk="0" h="4585" w="3380">
                <a:moveTo>
                  <a:pt x="3067" y="4584"/>
                </a:moveTo>
                <a:lnTo>
                  <a:pt x="311" y="4584"/>
                </a:lnTo>
                <a:cubicBezTo>
                  <a:pt x="140" y="4584"/>
                  <a:pt x="0" y="4445"/>
                  <a:pt x="0" y="4273"/>
                </a:cubicBezTo>
                <a:lnTo>
                  <a:pt x="0" y="2752"/>
                </a:lnTo>
                <a:lnTo>
                  <a:pt x="41" y="2752"/>
                </a:lnTo>
                <a:lnTo>
                  <a:pt x="41" y="4273"/>
                </a:lnTo>
                <a:cubicBezTo>
                  <a:pt x="41" y="4422"/>
                  <a:pt x="162" y="4544"/>
                  <a:pt x="311" y="4544"/>
                </a:cubicBezTo>
                <a:lnTo>
                  <a:pt x="3067" y="4544"/>
                </a:lnTo>
                <a:cubicBezTo>
                  <a:pt x="3217" y="4544"/>
                  <a:pt x="3338" y="4422"/>
                  <a:pt x="3338" y="4273"/>
                </a:cubicBezTo>
                <a:lnTo>
                  <a:pt x="3338" y="311"/>
                </a:lnTo>
                <a:cubicBezTo>
                  <a:pt x="3338" y="162"/>
                  <a:pt x="3217" y="41"/>
                  <a:pt x="3067" y="41"/>
                </a:cubicBezTo>
                <a:lnTo>
                  <a:pt x="904" y="41"/>
                </a:lnTo>
                <a:cubicBezTo>
                  <a:pt x="832" y="41"/>
                  <a:pt x="764" y="69"/>
                  <a:pt x="713" y="120"/>
                </a:cubicBezTo>
                <a:lnTo>
                  <a:pt x="120" y="713"/>
                </a:lnTo>
                <a:cubicBezTo>
                  <a:pt x="69" y="763"/>
                  <a:pt x="41" y="831"/>
                  <a:pt x="41" y="904"/>
                </a:cubicBezTo>
                <a:lnTo>
                  <a:pt x="41" y="1836"/>
                </a:lnTo>
                <a:lnTo>
                  <a:pt x="0" y="1836"/>
                </a:lnTo>
                <a:lnTo>
                  <a:pt x="0" y="904"/>
                </a:lnTo>
                <a:cubicBezTo>
                  <a:pt x="0" y="821"/>
                  <a:pt x="32" y="743"/>
                  <a:pt x="91" y="684"/>
                </a:cubicBezTo>
                <a:lnTo>
                  <a:pt x="684" y="91"/>
                </a:lnTo>
                <a:cubicBezTo>
                  <a:pt x="743" y="32"/>
                  <a:pt x="821" y="0"/>
                  <a:pt x="904" y="0"/>
                </a:cubicBezTo>
                <a:lnTo>
                  <a:pt x="3067" y="0"/>
                </a:lnTo>
                <a:cubicBezTo>
                  <a:pt x="3239" y="0"/>
                  <a:pt x="3379" y="139"/>
                  <a:pt x="3379" y="311"/>
                </a:cubicBezTo>
                <a:lnTo>
                  <a:pt x="3379" y="4273"/>
                </a:lnTo>
                <a:cubicBezTo>
                  <a:pt x="3379" y="4445"/>
                  <a:pt x="3239" y="4584"/>
                  <a:pt x="3067" y="4584"/>
                </a:cubicBezTo>
              </a:path>
            </a:pathLst>
          </a:cu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287" name="Google Shape;287;p19"/>
          <p:cNvSpPr txBox="1"/>
          <p:nvPr/>
        </p:nvSpPr>
        <p:spPr>
          <a:xfrm>
            <a:off x="3733595" y="5707714"/>
            <a:ext cx="5040300" cy="7389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4200">
                <a:solidFill>
                  <a:schemeClr val="accent4"/>
                </a:solidFill>
                <a:latin typeface="Playfair Display"/>
                <a:ea typeface="Playfair Display"/>
                <a:cs typeface="Playfair Display"/>
                <a:sym typeface="Playfair Display"/>
              </a:rPr>
              <a:t>Discovery</a:t>
            </a:r>
            <a:endParaRPr sz="4200">
              <a:solidFill>
                <a:schemeClr val="accent4"/>
              </a:solidFill>
            </a:endParaRPr>
          </a:p>
        </p:txBody>
      </p:sp>
      <p:sp>
        <p:nvSpPr>
          <p:cNvPr id="288" name="Google Shape;288;p19"/>
          <p:cNvSpPr txBox="1"/>
          <p:nvPr/>
        </p:nvSpPr>
        <p:spPr>
          <a:xfrm>
            <a:off x="1879053" y="6722333"/>
            <a:ext cx="1620000" cy="1323600"/>
          </a:xfrm>
          <a:prstGeom prst="rect">
            <a:avLst/>
          </a:prstGeom>
          <a:noFill/>
          <a:ln>
            <a:noFill/>
          </a:ln>
        </p:spPr>
        <p:txBody>
          <a:bodyPr anchorCtr="0" anchor="ctr" bIns="45700" lIns="91425" spcFirstLastPara="1" rIns="91425" wrap="square" tIns="45700">
            <a:spAutoFit/>
          </a:bodyPr>
          <a:lstStyle/>
          <a:p>
            <a:pPr indent="0" lvl="0" marL="0" marR="0" rtl="0" algn="r">
              <a:spcBef>
                <a:spcPts val="0"/>
              </a:spcBef>
              <a:spcAft>
                <a:spcPts val="0"/>
              </a:spcAft>
              <a:buNone/>
            </a:pPr>
            <a:r>
              <a:rPr lang="en-US" sz="8000">
                <a:solidFill>
                  <a:schemeClr val="accent4"/>
                </a:solidFill>
                <a:latin typeface="Playfair Display ExtraBold"/>
                <a:ea typeface="Playfair Display ExtraBold"/>
                <a:cs typeface="Playfair Display ExtraBold"/>
                <a:sym typeface="Playfair Display ExtraBold"/>
              </a:rPr>
              <a:t>03</a:t>
            </a:r>
            <a:endParaRPr>
              <a:solidFill>
                <a:schemeClr val="accent4"/>
              </a:solidFill>
            </a:endParaRPr>
          </a:p>
        </p:txBody>
      </p:sp>
      <p:sp>
        <p:nvSpPr>
          <p:cNvPr id="289" name="Google Shape;289;p19"/>
          <p:cNvSpPr txBox="1"/>
          <p:nvPr/>
        </p:nvSpPr>
        <p:spPr>
          <a:xfrm>
            <a:off x="3810875" y="6722324"/>
            <a:ext cx="4812300" cy="4008000"/>
          </a:xfrm>
          <a:prstGeom prst="rect">
            <a:avLst/>
          </a:prstGeom>
          <a:noFill/>
          <a:ln>
            <a:noFill/>
          </a:ln>
        </p:spPr>
        <p:txBody>
          <a:bodyPr anchorCtr="0" anchor="t" bIns="91425" lIns="91425" spcFirstLastPara="1" rIns="91425" wrap="square" tIns="91425">
            <a:noAutofit/>
          </a:bodyPr>
          <a:lstStyle/>
          <a:p>
            <a:pPr indent="-444500" lvl="0" marL="457200" rtl="0" algn="l">
              <a:spcBef>
                <a:spcPts val="0"/>
              </a:spcBef>
              <a:spcAft>
                <a:spcPts val="0"/>
              </a:spcAft>
              <a:buClr>
                <a:schemeClr val="lt1"/>
              </a:buClr>
              <a:buSzPts val="3400"/>
              <a:buFont typeface="Montserrat Light"/>
              <a:buChar char="-"/>
            </a:pPr>
            <a:r>
              <a:rPr lang="en-US" sz="3400">
                <a:solidFill>
                  <a:schemeClr val="lt1"/>
                </a:solidFill>
                <a:latin typeface="Montserrat Light"/>
                <a:ea typeface="Montserrat Light"/>
                <a:cs typeface="Montserrat Light"/>
                <a:sym typeface="Montserrat Light"/>
              </a:rPr>
              <a:t>Wishlist</a:t>
            </a:r>
            <a:endParaRPr sz="3400">
              <a:solidFill>
                <a:schemeClr val="lt1"/>
              </a:solidFill>
              <a:latin typeface="Montserrat Light"/>
              <a:ea typeface="Montserrat Light"/>
              <a:cs typeface="Montserrat Light"/>
              <a:sym typeface="Montserrat Light"/>
            </a:endParaRPr>
          </a:p>
          <a:p>
            <a:pPr indent="0" lvl="0" marL="0" rtl="0" algn="l">
              <a:spcBef>
                <a:spcPts val="0"/>
              </a:spcBef>
              <a:spcAft>
                <a:spcPts val="0"/>
              </a:spcAft>
              <a:buNone/>
            </a:pPr>
            <a:r>
              <a:t/>
            </a:r>
            <a:endParaRPr sz="3400">
              <a:solidFill>
                <a:schemeClr val="lt1"/>
              </a:solidFill>
              <a:latin typeface="Montserrat Light"/>
              <a:ea typeface="Montserrat Light"/>
              <a:cs typeface="Montserrat Light"/>
              <a:sym typeface="Montserrat Light"/>
            </a:endParaRPr>
          </a:p>
          <a:p>
            <a:pPr indent="-444500" lvl="0" marL="457200" rtl="0" algn="l">
              <a:spcBef>
                <a:spcPts val="0"/>
              </a:spcBef>
              <a:spcAft>
                <a:spcPts val="0"/>
              </a:spcAft>
              <a:buClr>
                <a:schemeClr val="lt1"/>
              </a:buClr>
              <a:buSzPts val="3400"/>
              <a:buFont typeface="Montserrat Light"/>
              <a:buChar char="-"/>
            </a:pPr>
            <a:r>
              <a:rPr lang="en-US" sz="3400">
                <a:solidFill>
                  <a:schemeClr val="lt1"/>
                </a:solidFill>
                <a:latin typeface="Montserrat Light"/>
                <a:ea typeface="Montserrat Light"/>
                <a:cs typeface="Montserrat Light"/>
                <a:sym typeface="Montserrat Light"/>
              </a:rPr>
              <a:t>Schedule watching new shows with friends</a:t>
            </a:r>
            <a:endParaRPr sz="3400">
              <a:solidFill>
                <a:schemeClr val="lt1"/>
              </a:solidFill>
              <a:latin typeface="Montserrat Light"/>
              <a:ea typeface="Montserrat Light"/>
              <a:cs typeface="Montserrat Light"/>
              <a:sym typeface="Montserrat Light"/>
            </a:endParaRPr>
          </a:p>
          <a:p>
            <a:pPr indent="0" lvl="0" marL="457200" rtl="0" algn="l">
              <a:spcBef>
                <a:spcPts val="0"/>
              </a:spcBef>
              <a:spcAft>
                <a:spcPts val="0"/>
              </a:spcAft>
              <a:buNone/>
            </a:pPr>
            <a:r>
              <a:t/>
            </a:r>
            <a:endParaRPr sz="3400">
              <a:solidFill>
                <a:schemeClr val="lt1"/>
              </a:solidFill>
              <a:latin typeface="Montserrat Light"/>
              <a:ea typeface="Montserrat Light"/>
              <a:cs typeface="Montserrat Light"/>
              <a:sym typeface="Montserrat Light"/>
            </a:endParaRPr>
          </a:p>
          <a:p>
            <a:pPr indent="-444500" lvl="0" marL="457200" rtl="0" algn="l">
              <a:spcBef>
                <a:spcPts val="0"/>
              </a:spcBef>
              <a:spcAft>
                <a:spcPts val="0"/>
              </a:spcAft>
              <a:buClr>
                <a:schemeClr val="lt1"/>
              </a:buClr>
              <a:buSzPts val="3400"/>
              <a:buFont typeface="Montserrat Light"/>
              <a:buChar char="-"/>
            </a:pPr>
            <a:r>
              <a:rPr lang="en-US" sz="3400">
                <a:solidFill>
                  <a:schemeClr val="lt1"/>
                </a:solidFill>
                <a:latin typeface="Montserrat Light"/>
                <a:ea typeface="Montserrat Light"/>
                <a:cs typeface="Montserrat Light"/>
                <a:sym typeface="Montserrat Light"/>
              </a:rPr>
              <a:t>Visible</a:t>
            </a:r>
            <a:r>
              <a:rPr lang="en-US" sz="3400">
                <a:solidFill>
                  <a:schemeClr val="lt1"/>
                </a:solidFill>
                <a:latin typeface="Montserrat Light"/>
                <a:ea typeface="Montserrat Light"/>
                <a:cs typeface="Montserrat Light"/>
                <a:sym typeface="Montserrat Light"/>
              </a:rPr>
              <a:t> friend rankings</a:t>
            </a:r>
            <a:endParaRPr sz="3400">
              <a:solidFill>
                <a:schemeClr val="lt1"/>
              </a:solidFill>
              <a:latin typeface="Montserrat Light"/>
              <a:ea typeface="Montserrat Light"/>
              <a:cs typeface="Montserrat Light"/>
              <a:sym typeface="Montserrat Light"/>
            </a:endParaRPr>
          </a:p>
        </p:txBody>
      </p:sp>
      <p:sp>
        <p:nvSpPr>
          <p:cNvPr id="290" name="Google Shape;290;p19"/>
          <p:cNvSpPr/>
          <p:nvPr/>
        </p:nvSpPr>
        <p:spPr>
          <a:xfrm>
            <a:off x="5435663" y="4028898"/>
            <a:ext cx="1439019" cy="1323563"/>
          </a:xfrm>
          <a:custGeom>
            <a:rect b="b" l="l" r="r" t="t"/>
            <a:pathLst>
              <a:path extrusionOk="0" h="468933" w="547676">
                <a:moveTo>
                  <a:pt x="450403" y="341266"/>
                </a:moveTo>
                <a:cubicBezTo>
                  <a:pt x="442363" y="341266"/>
                  <a:pt x="434726" y="344478"/>
                  <a:pt x="429099" y="350099"/>
                </a:cubicBezTo>
                <a:cubicBezTo>
                  <a:pt x="423471" y="356121"/>
                  <a:pt x="420256" y="363748"/>
                  <a:pt x="420256" y="371376"/>
                </a:cubicBezTo>
                <a:cubicBezTo>
                  <a:pt x="420256" y="379807"/>
                  <a:pt x="423471" y="387435"/>
                  <a:pt x="429099" y="393055"/>
                </a:cubicBezTo>
                <a:lnTo>
                  <a:pt x="481755" y="445648"/>
                </a:lnTo>
                <a:cubicBezTo>
                  <a:pt x="487383" y="451268"/>
                  <a:pt x="495020" y="454480"/>
                  <a:pt x="503059" y="454480"/>
                </a:cubicBezTo>
                <a:cubicBezTo>
                  <a:pt x="511098" y="454480"/>
                  <a:pt x="518735" y="451268"/>
                  <a:pt x="524765" y="445648"/>
                </a:cubicBezTo>
                <a:cubicBezTo>
                  <a:pt x="530392" y="440027"/>
                  <a:pt x="533206" y="432399"/>
                  <a:pt x="533206" y="424370"/>
                </a:cubicBezTo>
                <a:cubicBezTo>
                  <a:pt x="533206" y="415939"/>
                  <a:pt x="530392" y="408713"/>
                  <a:pt x="524765" y="403092"/>
                </a:cubicBezTo>
                <a:lnTo>
                  <a:pt x="471706" y="350099"/>
                </a:lnTo>
                <a:cubicBezTo>
                  <a:pt x="466079" y="344478"/>
                  <a:pt x="458442" y="341266"/>
                  <a:pt x="450403" y="341266"/>
                </a:cubicBezTo>
                <a:close/>
                <a:moveTo>
                  <a:pt x="377648" y="320390"/>
                </a:moveTo>
                <a:cubicBezTo>
                  <a:pt x="360766" y="333237"/>
                  <a:pt x="340266" y="340062"/>
                  <a:pt x="318158" y="340062"/>
                </a:cubicBezTo>
                <a:cubicBezTo>
                  <a:pt x="315747" y="340062"/>
                  <a:pt x="313737" y="340062"/>
                  <a:pt x="311325" y="340062"/>
                </a:cubicBezTo>
                <a:lnTo>
                  <a:pt x="311325" y="367362"/>
                </a:lnTo>
                <a:cubicBezTo>
                  <a:pt x="311325" y="377800"/>
                  <a:pt x="319766" y="386231"/>
                  <a:pt x="330217" y="386231"/>
                </a:cubicBezTo>
                <a:lnTo>
                  <a:pt x="360766" y="386231"/>
                </a:lnTo>
                <a:cubicBezTo>
                  <a:pt x="371217" y="386231"/>
                  <a:pt x="380060" y="377800"/>
                  <a:pt x="380060" y="367362"/>
                </a:cubicBezTo>
                <a:close/>
                <a:moveTo>
                  <a:pt x="318158" y="153781"/>
                </a:moveTo>
                <a:cubicBezTo>
                  <a:pt x="295247" y="153781"/>
                  <a:pt x="273541" y="162212"/>
                  <a:pt x="257463" y="178672"/>
                </a:cubicBezTo>
                <a:cubicBezTo>
                  <a:pt x="223698" y="212396"/>
                  <a:pt x="223698" y="266995"/>
                  <a:pt x="257463" y="300718"/>
                </a:cubicBezTo>
                <a:cubicBezTo>
                  <a:pt x="273541" y="316777"/>
                  <a:pt x="295247" y="325609"/>
                  <a:pt x="318158" y="325609"/>
                </a:cubicBezTo>
                <a:cubicBezTo>
                  <a:pt x="341472" y="325609"/>
                  <a:pt x="362776" y="316777"/>
                  <a:pt x="379256" y="300718"/>
                </a:cubicBezTo>
                <a:cubicBezTo>
                  <a:pt x="380462" y="299915"/>
                  <a:pt x="381266" y="299112"/>
                  <a:pt x="381668" y="297908"/>
                </a:cubicBezTo>
                <a:cubicBezTo>
                  <a:pt x="412217" y="265389"/>
                  <a:pt x="412217" y="214403"/>
                  <a:pt x="381668" y="181483"/>
                </a:cubicBezTo>
                <a:cubicBezTo>
                  <a:pt x="381266" y="180680"/>
                  <a:pt x="380462" y="179877"/>
                  <a:pt x="379256" y="178672"/>
                </a:cubicBezTo>
                <a:cubicBezTo>
                  <a:pt x="362776" y="162212"/>
                  <a:pt x="341472" y="153781"/>
                  <a:pt x="318158" y="153781"/>
                </a:cubicBezTo>
                <a:close/>
                <a:moveTo>
                  <a:pt x="419007" y="150541"/>
                </a:moveTo>
                <a:lnTo>
                  <a:pt x="474462" y="150541"/>
                </a:lnTo>
                <a:cubicBezTo>
                  <a:pt x="478509" y="150541"/>
                  <a:pt x="482152" y="153987"/>
                  <a:pt x="482152" y="157434"/>
                </a:cubicBezTo>
                <a:cubicBezTo>
                  <a:pt x="482152" y="160880"/>
                  <a:pt x="478509" y="164326"/>
                  <a:pt x="474462" y="164326"/>
                </a:cubicBezTo>
                <a:lnTo>
                  <a:pt x="419007" y="164326"/>
                </a:lnTo>
                <a:cubicBezTo>
                  <a:pt x="414959" y="164326"/>
                  <a:pt x="411721" y="160880"/>
                  <a:pt x="411721" y="157434"/>
                </a:cubicBezTo>
                <a:cubicBezTo>
                  <a:pt x="411721" y="153987"/>
                  <a:pt x="414959" y="150541"/>
                  <a:pt x="419007" y="150541"/>
                </a:cubicBezTo>
                <a:close/>
                <a:moveTo>
                  <a:pt x="206012" y="135715"/>
                </a:moveTo>
                <a:cubicBezTo>
                  <a:pt x="195159" y="135715"/>
                  <a:pt x="186718" y="144146"/>
                  <a:pt x="186718" y="154584"/>
                </a:cubicBezTo>
                <a:lnTo>
                  <a:pt x="186718" y="367362"/>
                </a:lnTo>
                <a:cubicBezTo>
                  <a:pt x="186718" y="377800"/>
                  <a:pt x="195159" y="386231"/>
                  <a:pt x="206012" y="386231"/>
                </a:cubicBezTo>
                <a:lnTo>
                  <a:pt x="236159" y="386231"/>
                </a:lnTo>
                <a:cubicBezTo>
                  <a:pt x="247012" y="386231"/>
                  <a:pt x="255453" y="377800"/>
                  <a:pt x="255453" y="367362"/>
                </a:cubicBezTo>
                <a:lnTo>
                  <a:pt x="255453" y="317981"/>
                </a:lnTo>
                <a:cubicBezTo>
                  <a:pt x="252639" y="315572"/>
                  <a:pt x="249826" y="313164"/>
                  <a:pt x="247414" y="310755"/>
                </a:cubicBezTo>
                <a:cubicBezTo>
                  <a:pt x="208424" y="271813"/>
                  <a:pt x="208424" y="207979"/>
                  <a:pt x="247414" y="168636"/>
                </a:cubicBezTo>
                <a:cubicBezTo>
                  <a:pt x="249826" y="166227"/>
                  <a:pt x="252639" y="163417"/>
                  <a:pt x="255453" y="161409"/>
                </a:cubicBezTo>
                <a:lnTo>
                  <a:pt x="255453" y="154584"/>
                </a:lnTo>
                <a:cubicBezTo>
                  <a:pt x="255453" y="144146"/>
                  <a:pt x="247012" y="135715"/>
                  <a:pt x="236159" y="135715"/>
                </a:cubicBezTo>
                <a:close/>
                <a:moveTo>
                  <a:pt x="82358" y="111858"/>
                </a:moveTo>
                <a:cubicBezTo>
                  <a:pt x="71536" y="111858"/>
                  <a:pt x="63118" y="120286"/>
                  <a:pt x="63118" y="131122"/>
                </a:cubicBezTo>
                <a:lnTo>
                  <a:pt x="63118" y="368320"/>
                </a:lnTo>
                <a:cubicBezTo>
                  <a:pt x="63118" y="378755"/>
                  <a:pt x="71536" y="387183"/>
                  <a:pt x="82358" y="387183"/>
                </a:cubicBezTo>
                <a:lnTo>
                  <a:pt x="112419" y="387183"/>
                </a:lnTo>
                <a:cubicBezTo>
                  <a:pt x="122840" y="387183"/>
                  <a:pt x="131658" y="378755"/>
                  <a:pt x="131658" y="368320"/>
                </a:cubicBezTo>
                <a:lnTo>
                  <a:pt x="131658" y="131122"/>
                </a:lnTo>
                <a:cubicBezTo>
                  <a:pt x="131658" y="120286"/>
                  <a:pt x="122840" y="111858"/>
                  <a:pt x="112419" y="111858"/>
                </a:cubicBezTo>
                <a:close/>
                <a:moveTo>
                  <a:pt x="418889" y="108035"/>
                </a:moveTo>
                <a:lnTo>
                  <a:pt x="487386" y="108035"/>
                </a:lnTo>
                <a:cubicBezTo>
                  <a:pt x="490970" y="108035"/>
                  <a:pt x="494554" y="111183"/>
                  <a:pt x="494554" y="115119"/>
                </a:cubicBezTo>
                <a:cubicBezTo>
                  <a:pt x="494554" y="119055"/>
                  <a:pt x="490970" y="121809"/>
                  <a:pt x="487386" y="121809"/>
                </a:cubicBezTo>
                <a:lnTo>
                  <a:pt x="418889" y="121809"/>
                </a:lnTo>
                <a:cubicBezTo>
                  <a:pt x="414907" y="121809"/>
                  <a:pt x="411721" y="119055"/>
                  <a:pt x="411721" y="115119"/>
                </a:cubicBezTo>
                <a:cubicBezTo>
                  <a:pt x="411721" y="111183"/>
                  <a:pt x="414907" y="108035"/>
                  <a:pt x="418889" y="108035"/>
                </a:cubicBezTo>
                <a:close/>
                <a:moveTo>
                  <a:pt x="82358" y="97409"/>
                </a:moveTo>
                <a:lnTo>
                  <a:pt x="112419" y="97409"/>
                </a:lnTo>
                <a:cubicBezTo>
                  <a:pt x="130857" y="97409"/>
                  <a:pt x="145687" y="112259"/>
                  <a:pt x="145687" y="131122"/>
                </a:cubicBezTo>
                <a:lnTo>
                  <a:pt x="145687" y="368320"/>
                </a:lnTo>
                <a:cubicBezTo>
                  <a:pt x="145687" y="386782"/>
                  <a:pt x="130857" y="401632"/>
                  <a:pt x="112419" y="401632"/>
                </a:cubicBezTo>
                <a:lnTo>
                  <a:pt x="82358" y="401632"/>
                </a:lnTo>
                <a:cubicBezTo>
                  <a:pt x="63519" y="401632"/>
                  <a:pt x="48689" y="386782"/>
                  <a:pt x="48689" y="368320"/>
                </a:cubicBezTo>
                <a:lnTo>
                  <a:pt x="48689" y="131122"/>
                </a:lnTo>
                <a:cubicBezTo>
                  <a:pt x="48689" y="112259"/>
                  <a:pt x="63519" y="97409"/>
                  <a:pt x="82358" y="97409"/>
                </a:cubicBezTo>
                <a:close/>
                <a:moveTo>
                  <a:pt x="330217" y="82722"/>
                </a:moveTo>
                <a:cubicBezTo>
                  <a:pt x="319766" y="82722"/>
                  <a:pt x="311325" y="91554"/>
                  <a:pt x="311325" y="102394"/>
                </a:cubicBezTo>
                <a:lnTo>
                  <a:pt x="311325" y="139730"/>
                </a:lnTo>
                <a:cubicBezTo>
                  <a:pt x="313737" y="139730"/>
                  <a:pt x="315747" y="139329"/>
                  <a:pt x="318158" y="139329"/>
                </a:cubicBezTo>
                <a:cubicBezTo>
                  <a:pt x="341070" y="139329"/>
                  <a:pt x="362374" y="146956"/>
                  <a:pt x="380060" y="160205"/>
                </a:cubicBezTo>
                <a:lnTo>
                  <a:pt x="380060" y="102394"/>
                </a:lnTo>
                <a:cubicBezTo>
                  <a:pt x="380060" y="91554"/>
                  <a:pt x="371217" y="82722"/>
                  <a:pt x="360766" y="82722"/>
                </a:cubicBezTo>
                <a:close/>
                <a:moveTo>
                  <a:pt x="220482" y="69435"/>
                </a:moveTo>
                <a:cubicBezTo>
                  <a:pt x="213263" y="69435"/>
                  <a:pt x="206846" y="75856"/>
                  <a:pt x="206846" y="83081"/>
                </a:cubicBezTo>
                <a:cubicBezTo>
                  <a:pt x="206846" y="90706"/>
                  <a:pt x="213263" y="96727"/>
                  <a:pt x="220482" y="96727"/>
                </a:cubicBezTo>
                <a:cubicBezTo>
                  <a:pt x="228102" y="96727"/>
                  <a:pt x="234118" y="90706"/>
                  <a:pt x="234118" y="83081"/>
                </a:cubicBezTo>
                <a:cubicBezTo>
                  <a:pt x="234118" y="75856"/>
                  <a:pt x="228102" y="69435"/>
                  <a:pt x="220482" y="69435"/>
                </a:cubicBezTo>
                <a:close/>
                <a:moveTo>
                  <a:pt x="330217" y="69072"/>
                </a:moveTo>
                <a:lnTo>
                  <a:pt x="360766" y="69072"/>
                </a:lnTo>
                <a:cubicBezTo>
                  <a:pt x="379256" y="69072"/>
                  <a:pt x="394128" y="83926"/>
                  <a:pt x="394128" y="102394"/>
                </a:cubicBezTo>
                <a:lnTo>
                  <a:pt x="394128" y="173855"/>
                </a:lnTo>
                <a:cubicBezTo>
                  <a:pt x="426687" y="211191"/>
                  <a:pt x="426687" y="268199"/>
                  <a:pt x="394128" y="305134"/>
                </a:cubicBezTo>
                <a:lnTo>
                  <a:pt x="424677" y="335244"/>
                </a:lnTo>
                <a:cubicBezTo>
                  <a:pt x="431913" y="330025"/>
                  <a:pt x="441158" y="327215"/>
                  <a:pt x="450403" y="327215"/>
                </a:cubicBezTo>
                <a:cubicBezTo>
                  <a:pt x="462461" y="327215"/>
                  <a:pt x="473716" y="332033"/>
                  <a:pt x="481755" y="340062"/>
                </a:cubicBezTo>
                <a:lnTo>
                  <a:pt x="534814" y="393055"/>
                </a:lnTo>
                <a:cubicBezTo>
                  <a:pt x="543255" y="401085"/>
                  <a:pt x="547676" y="412326"/>
                  <a:pt x="547676" y="424370"/>
                </a:cubicBezTo>
                <a:cubicBezTo>
                  <a:pt x="547676" y="436012"/>
                  <a:pt x="543255" y="447253"/>
                  <a:pt x="534814" y="455684"/>
                </a:cubicBezTo>
                <a:cubicBezTo>
                  <a:pt x="526372" y="464516"/>
                  <a:pt x="515118" y="468933"/>
                  <a:pt x="503059" y="468933"/>
                </a:cubicBezTo>
                <a:cubicBezTo>
                  <a:pt x="491000" y="468933"/>
                  <a:pt x="480147" y="464516"/>
                  <a:pt x="471706" y="455684"/>
                </a:cubicBezTo>
                <a:lnTo>
                  <a:pt x="419050" y="403092"/>
                </a:lnTo>
                <a:cubicBezTo>
                  <a:pt x="410609" y="394661"/>
                  <a:pt x="405785" y="383822"/>
                  <a:pt x="405785" y="371376"/>
                </a:cubicBezTo>
                <a:cubicBezTo>
                  <a:pt x="405785" y="362143"/>
                  <a:pt x="409001" y="353310"/>
                  <a:pt x="414226" y="345682"/>
                </a:cubicBezTo>
                <a:lnTo>
                  <a:pt x="392520" y="323602"/>
                </a:lnTo>
                <a:lnTo>
                  <a:pt x="394128" y="366960"/>
                </a:lnTo>
                <a:cubicBezTo>
                  <a:pt x="394128" y="385829"/>
                  <a:pt x="379256" y="400683"/>
                  <a:pt x="360766" y="400683"/>
                </a:cubicBezTo>
                <a:lnTo>
                  <a:pt x="330217" y="400683"/>
                </a:lnTo>
                <a:cubicBezTo>
                  <a:pt x="311727" y="400683"/>
                  <a:pt x="296855" y="385829"/>
                  <a:pt x="296855" y="367362"/>
                </a:cubicBezTo>
                <a:lnTo>
                  <a:pt x="296855" y="337653"/>
                </a:lnTo>
                <a:cubicBezTo>
                  <a:pt x="287208" y="335646"/>
                  <a:pt x="278365" y="332434"/>
                  <a:pt x="269522" y="327616"/>
                </a:cubicBezTo>
                <a:lnTo>
                  <a:pt x="269522" y="367362"/>
                </a:lnTo>
                <a:cubicBezTo>
                  <a:pt x="269522" y="385829"/>
                  <a:pt x="254649" y="400683"/>
                  <a:pt x="236159" y="400683"/>
                </a:cubicBezTo>
                <a:lnTo>
                  <a:pt x="206012" y="400683"/>
                </a:lnTo>
                <a:cubicBezTo>
                  <a:pt x="187522" y="400683"/>
                  <a:pt x="172650" y="385829"/>
                  <a:pt x="172650" y="367362"/>
                </a:cubicBezTo>
                <a:lnTo>
                  <a:pt x="172650" y="154584"/>
                </a:lnTo>
                <a:cubicBezTo>
                  <a:pt x="172650" y="136117"/>
                  <a:pt x="187522" y="121263"/>
                  <a:pt x="206012" y="121263"/>
                </a:cubicBezTo>
                <a:lnTo>
                  <a:pt x="236159" y="121263"/>
                </a:lnTo>
                <a:cubicBezTo>
                  <a:pt x="253845" y="121263"/>
                  <a:pt x="268316" y="134912"/>
                  <a:pt x="269522" y="152176"/>
                </a:cubicBezTo>
                <a:cubicBezTo>
                  <a:pt x="278365" y="147358"/>
                  <a:pt x="287208" y="143745"/>
                  <a:pt x="296855" y="141737"/>
                </a:cubicBezTo>
                <a:lnTo>
                  <a:pt x="296855" y="102394"/>
                </a:lnTo>
                <a:cubicBezTo>
                  <a:pt x="296855" y="83926"/>
                  <a:pt x="311727" y="69072"/>
                  <a:pt x="330217" y="69072"/>
                </a:cubicBezTo>
                <a:close/>
                <a:moveTo>
                  <a:pt x="96558" y="42142"/>
                </a:moveTo>
                <a:cubicBezTo>
                  <a:pt x="88938" y="42142"/>
                  <a:pt x="82922" y="48163"/>
                  <a:pt x="82922" y="55788"/>
                </a:cubicBezTo>
                <a:cubicBezTo>
                  <a:pt x="82922" y="63414"/>
                  <a:pt x="88938" y="69435"/>
                  <a:pt x="96558" y="69435"/>
                </a:cubicBezTo>
                <a:cubicBezTo>
                  <a:pt x="104178" y="69435"/>
                  <a:pt x="110194" y="63414"/>
                  <a:pt x="110194" y="55788"/>
                </a:cubicBezTo>
                <a:cubicBezTo>
                  <a:pt x="110194" y="48163"/>
                  <a:pt x="104178" y="42142"/>
                  <a:pt x="96558" y="42142"/>
                </a:cubicBezTo>
                <a:close/>
                <a:moveTo>
                  <a:pt x="344807" y="14449"/>
                </a:moveTo>
                <a:cubicBezTo>
                  <a:pt x="337187" y="14449"/>
                  <a:pt x="331172" y="20469"/>
                  <a:pt x="331172" y="28095"/>
                </a:cubicBezTo>
                <a:cubicBezTo>
                  <a:pt x="331172" y="35319"/>
                  <a:pt x="337187" y="41340"/>
                  <a:pt x="344807" y="41340"/>
                </a:cubicBezTo>
                <a:cubicBezTo>
                  <a:pt x="352427" y="41340"/>
                  <a:pt x="358443" y="35319"/>
                  <a:pt x="358443" y="28095"/>
                </a:cubicBezTo>
                <a:cubicBezTo>
                  <a:pt x="358443" y="20469"/>
                  <a:pt x="352427" y="14449"/>
                  <a:pt x="344807" y="14449"/>
                </a:cubicBezTo>
                <a:close/>
                <a:moveTo>
                  <a:pt x="344807" y="0"/>
                </a:moveTo>
                <a:cubicBezTo>
                  <a:pt x="358443" y="0"/>
                  <a:pt x="369672" y="10034"/>
                  <a:pt x="372079" y="22877"/>
                </a:cubicBezTo>
                <a:lnTo>
                  <a:pt x="423012" y="42142"/>
                </a:lnTo>
                <a:cubicBezTo>
                  <a:pt x="426622" y="43346"/>
                  <a:pt x="429028" y="47360"/>
                  <a:pt x="427424" y="50972"/>
                </a:cubicBezTo>
                <a:cubicBezTo>
                  <a:pt x="426221" y="54183"/>
                  <a:pt x="423814" y="55788"/>
                  <a:pt x="420606" y="55788"/>
                </a:cubicBezTo>
                <a:cubicBezTo>
                  <a:pt x="419804" y="55788"/>
                  <a:pt x="419403" y="55788"/>
                  <a:pt x="418200" y="55387"/>
                </a:cubicBezTo>
                <a:lnTo>
                  <a:pt x="370876" y="37727"/>
                </a:lnTo>
                <a:cubicBezTo>
                  <a:pt x="367266" y="48163"/>
                  <a:pt x="356839" y="55788"/>
                  <a:pt x="344807" y="55788"/>
                </a:cubicBezTo>
                <a:cubicBezTo>
                  <a:pt x="333578" y="55788"/>
                  <a:pt x="323953" y="49367"/>
                  <a:pt x="319541" y="39734"/>
                </a:cubicBezTo>
                <a:lnTo>
                  <a:pt x="248155" y="87094"/>
                </a:lnTo>
                <a:cubicBezTo>
                  <a:pt x="246149" y="100740"/>
                  <a:pt x="234519" y="111176"/>
                  <a:pt x="220482" y="111176"/>
                </a:cubicBezTo>
                <a:cubicBezTo>
                  <a:pt x="206846" y="111176"/>
                  <a:pt x="195617" y="101543"/>
                  <a:pt x="193211" y="88298"/>
                </a:cubicBezTo>
                <a:lnTo>
                  <a:pt x="123027" y="65020"/>
                </a:lnTo>
                <a:cubicBezTo>
                  <a:pt x="119017" y="75856"/>
                  <a:pt x="108990" y="83081"/>
                  <a:pt x="96558" y="83081"/>
                </a:cubicBezTo>
                <a:cubicBezTo>
                  <a:pt x="85328" y="83081"/>
                  <a:pt x="75302" y="76258"/>
                  <a:pt x="70891" y="66224"/>
                </a:cubicBezTo>
                <a:lnTo>
                  <a:pt x="10332" y="96727"/>
                </a:lnTo>
                <a:cubicBezTo>
                  <a:pt x="9129" y="96727"/>
                  <a:pt x="8327" y="97128"/>
                  <a:pt x="7124" y="97128"/>
                </a:cubicBezTo>
                <a:cubicBezTo>
                  <a:pt x="4718" y="97128"/>
                  <a:pt x="1910" y="95924"/>
                  <a:pt x="707" y="93115"/>
                </a:cubicBezTo>
                <a:cubicBezTo>
                  <a:pt x="-897" y="89904"/>
                  <a:pt x="306" y="85489"/>
                  <a:pt x="3514" y="83482"/>
                </a:cubicBezTo>
                <a:lnTo>
                  <a:pt x="69287" y="50972"/>
                </a:lnTo>
                <a:cubicBezTo>
                  <a:pt x="71693" y="37727"/>
                  <a:pt x="82922" y="27694"/>
                  <a:pt x="96558" y="27694"/>
                </a:cubicBezTo>
                <a:cubicBezTo>
                  <a:pt x="110194" y="27694"/>
                  <a:pt x="121423" y="37326"/>
                  <a:pt x="123829" y="50571"/>
                </a:cubicBezTo>
                <a:lnTo>
                  <a:pt x="194414" y="73850"/>
                </a:lnTo>
                <a:cubicBezTo>
                  <a:pt x="198424" y="63414"/>
                  <a:pt x="208451" y="55387"/>
                  <a:pt x="220482" y="55387"/>
                </a:cubicBezTo>
                <a:cubicBezTo>
                  <a:pt x="231712" y="55387"/>
                  <a:pt x="241738" y="62210"/>
                  <a:pt x="245748" y="71843"/>
                </a:cubicBezTo>
                <a:lnTo>
                  <a:pt x="317536" y="24081"/>
                </a:lnTo>
                <a:cubicBezTo>
                  <a:pt x="319140" y="10435"/>
                  <a:pt x="330771" y="0"/>
                  <a:pt x="344807" y="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pic>
        <p:nvPicPr>
          <p:cNvPr id="291" name="Google Shape;291;p19"/>
          <p:cNvPicPr preferRelativeResize="0"/>
          <p:nvPr/>
        </p:nvPicPr>
        <p:blipFill>
          <a:blip r:embed="rId3">
            <a:alphaModFix/>
          </a:blip>
          <a:stretch>
            <a:fillRect/>
          </a:stretch>
        </p:blipFill>
        <p:spPr>
          <a:xfrm>
            <a:off x="10104025" y="2968175"/>
            <a:ext cx="4324503" cy="8978300"/>
          </a:xfrm>
          <a:prstGeom prst="rect">
            <a:avLst/>
          </a:prstGeom>
          <a:noFill/>
          <a:ln>
            <a:noFill/>
          </a:ln>
        </p:spPr>
      </p:pic>
      <p:sp>
        <p:nvSpPr>
          <p:cNvPr id="292" name="Google Shape;292;p19"/>
          <p:cNvSpPr/>
          <p:nvPr/>
        </p:nvSpPr>
        <p:spPr>
          <a:xfrm>
            <a:off x="10027825" y="7830400"/>
            <a:ext cx="4440900" cy="1759200"/>
          </a:xfrm>
          <a:prstGeom prst="ellipse">
            <a:avLst/>
          </a:prstGeom>
          <a:noFill/>
          <a:ln cap="flat" cmpd="sng" w="762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Light"/>
              <a:ea typeface="Montserrat Light"/>
              <a:cs typeface="Montserrat Light"/>
              <a:sym typeface="Montserrat Light"/>
            </a:endParaRPr>
          </a:p>
        </p:txBody>
      </p:sp>
      <p:pic>
        <p:nvPicPr>
          <p:cNvPr id="293" name="Google Shape;293;p19"/>
          <p:cNvPicPr preferRelativeResize="0"/>
          <p:nvPr/>
        </p:nvPicPr>
        <p:blipFill>
          <a:blip r:embed="rId4">
            <a:alphaModFix/>
          </a:blip>
          <a:stretch>
            <a:fillRect/>
          </a:stretch>
        </p:blipFill>
        <p:spPr>
          <a:xfrm>
            <a:off x="14697525" y="2988350"/>
            <a:ext cx="4153558" cy="8978300"/>
          </a:xfrm>
          <a:prstGeom prst="rect">
            <a:avLst/>
          </a:prstGeom>
          <a:noFill/>
          <a:ln>
            <a:noFill/>
          </a:ln>
        </p:spPr>
      </p:pic>
      <p:pic>
        <p:nvPicPr>
          <p:cNvPr id="294" name="Google Shape;294;p19"/>
          <p:cNvPicPr preferRelativeResize="0"/>
          <p:nvPr/>
        </p:nvPicPr>
        <p:blipFill>
          <a:blip r:embed="rId5">
            <a:alphaModFix/>
          </a:blip>
          <a:stretch>
            <a:fillRect/>
          </a:stretch>
        </p:blipFill>
        <p:spPr>
          <a:xfrm>
            <a:off x="19120075" y="2968172"/>
            <a:ext cx="4045611" cy="8978299"/>
          </a:xfrm>
          <a:prstGeom prst="rect">
            <a:avLst/>
          </a:prstGeom>
          <a:noFill/>
          <a:ln>
            <a:noFill/>
          </a:ln>
        </p:spPr>
      </p:pic>
      <p:sp>
        <p:nvSpPr>
          <p:cNvPr id="295" name="Google Shape;295;p19"/>
          <p:cNvSpPr/>
          <p:nvPr/>
        </p:nvSpPr>
        <p:spPr>
          <a:xfrm>
            <a:off x="19424825" y="7076025"/>
            <a:ext cx="3703800" cy="1323600"/>
          </a:xfrm>
          <a:prstGeom prst="ellipse">
            <a:avLst/>
          </a:prstGeom>
          <a:noFill/>
          <a:ln cap="flat" cmpd="sng" w="762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Light"/>
              <a:ea typeface="Montserrat Light"/>
              <a:cs typeface="Montserrat Light"/>
              <a:sym typeface="Montserrat Light"/>
            </a:endParaRPr>
          </a:p>
        </p:txBody>
      </p:sp>
      <p:sp>
        <p:nvSpPr>
          <p:cNvPr id="296" name="Google Shape;296;p19"/>
          <p:cNvSpPr/>
          <p:nvPr/>
        </p:nvSpPr>
        <p:spPr>
          <a:xfrm>
            <a:off x="10355100" y="9837425"/>
            <a:ext cx="1439100" cy="1440000"/>
          </a:xfrm>
          <a:prstGeom prst="ellipse">
            <a:avLst/>
          </a:prstGeom>
          <a:noFill/>
          <a:ln cap="flat" cmpd="sng" w="762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Light"/>
              <a:ea typeface="Montserrat Light"/>
              <a:cs typeface="Montserrat Light"/>
              <a:sym typeface="Montserrat Light"/>
            </a:endParaRPr>
          </a:p>
        </p:txBody>
      </p:sp>
      <p:sp>
        <p:nvSpPr>
          <p:cNvPr id="297" name="Google Shape;297;p19"/>
          <p:cNvSpPr/>
          <p:nvPr/>
        </p:nvSpPr>
        <p:spPr>
          <a:xfrm>
            <a:off x="19323750" y="9837425"/>
            <a:ext cx="1439100" cy="1440000"/>
          </a:xfrm>
          <a:prstGeom prst="ellipse">
            <a:avLst/>
          </a:prstGeom>
          <a:noFill/>
          <a:ln cap="flat" cmpd="sng" w="762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Light"/>
              <a:ea typeface="Montserrat Light"/>
              <a:cs typeface="Montserrat Light"/>
              <a:sym typeface="Montserrat Light"/>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sp>
        <p:nvSpPr>
          <p:cNvPr id="302" name="Google Shape;302;p20"/>
          <p:cNvSpPr/>
          <p:nvPr/>
        </p:nvSpPr>
        <p:spPr>
          <a:xfrm>
            <a:off x="-1486984" y="9054858"/>
            <a:ext cx="3366046" cy="3439916"/>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303" name="Google Shape;303;p20"/>
          <p:cNvSpPr/>
          <p:nvPr/>
        </p:nvSpPr>
        <p:spPr>
          <a:xfrm>
            <a:off x="-490970" y="10068082"/>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304" name="Google Shape;304;p20"/>
          <p:cNvSpPr/>
          <p:nvPr/>
        </p:nvSpPr>
        <p:spPr>
          <a:xfrm flipH="1" rot="-5400000">
            <a:off x="16673067" y="1739004"/>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6">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305" name="Google Shape;305;p20"/>
          <p:cNvSpPr/>
          <p:nvPr/>
        </p:nvSpPr>
        <p:spPr>
          <a:xfrm rot="6299965">
            <a:off x="22274030" y="760857"/>
            <a:ext cx="8295857" cy="9979315"/>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494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306" name="Google Shape;306;p20"/>
          <p:cNvSpPr/>
          <p:nvPr/>
        </p:nvSpPr>
        <p:spPr>
          <a:xfrm rot="5400000">
            <a:off x="-5500658" y="-14615963"/>
            <a:ext cx="14760017" cy="17755231"/>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307" name="Google Shape;307;p20"/>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Encoding our values</a:t>
            </a:r>
            <a:endParaRPr sz="8000">
              <a:solidFill>
                <a:schemeClr val="dk2"/>
              </a:solidFill>
              <a:latin typeface="Playfair Display ExtraBold"/>
              <a:ea typeface="Playfair Display ExtraBold"/>
              <a:cs typeface="Playfair Display ExtraBold"/>
              <a:sym typeface="Playfair Display ExtraBold"/>
            </a:endParaRPr>
          </a:p>
        </p:txBody>
      </p:sp>
      <p:sp>
        <p:nvSpPr>
          <p:cNvPr id="308" name="Google Shape;308;p20"/>
          <p:cNvSpPr/>
          <p:nvPr/>
        </p:nvSpPr>
        <p:spPr>
          <a:xfrm>
            <a:off x="2882325" y="3469000"/>
            <a:ext cx="6545700" cy="7830274"/>
          </a:xfrm>
          <a:custGeom>
            <a:rect b="b" l="l" r="r" t="t"/>
            <a:pathLst>
              <a:path extrusionOk="0" h="4585" w="3380">
                <a:moveTo>
                  <a:pt x="3067" y="4584"/>
                </a:moveTo>
                <a:lnTo>
                  <a:pt x="311" y="4584"/>
                </a:lnTo>
                <a:cubicBezTo>
                  <a:pt x="140" y="4584"/>
                  <a:pt x="0" y="4445"/>
                  <a:pt x="0" y="4273"/>
                </a:cubicBezTo>
                <a:lnTo>
                  <a:pt x="0" y="2752"/>
                </a:lnTo>
                <a:lnTo>
                  <a:pt x="41" y="2752"/>
                </a:lnTo>
                <a:lnTo>
                  <a:pt x="41" y="4273"/>
                </a:lnTo>
                <a:cubicBezTo>
                  <a:pt x="41" y="4422"/>
                  <a:pt x="162" y="4544"/>
                  <a:pt x="311" y="4544"/>
                </a:cubicBezTo>
                <a:lnTo>
                  <a:pt x="3067" y="4544"/>
                </a:lnTo>
                <a:cubicBezTo>
                  <a:pt x="3217" y="4544"/>
                  <a:pt x="3338" y="4422"/>
                  <a:pt x="3338" y="4273"/>
                </a:cubicBezTo>
                <a:lnTo>
                  <a:pt x="3338" y="311"/>
                </a:lnTo>
                <a:cubicBezTo>
                  <a:pt x="3338" y="162"/>
                  <a:pt x="3217" y="41"/>
                  <a:pt x="3067" y="41"/>
                </a:cubicBezTo>
                <a:lnTo>
                  <a:pt x="904" y="41"/>
                </a:lnTo>
                <a:cubicBezTo>
                  <a:pt x="832" y="41"/>
                  <a:pt x="764" y="69"/>
                  <a:pt x="713" y="120"/>
                </a:cubicBezTo>
                <a:lnTo>
                  <a:pt x="120" y="713"/>
                </a:lnTo>
                <a:cubicBezTo>
                  <a:pt x="69" y="763"/>
                  <a:pt x="41" y="831"/>
                  <a:pt x="41" y="904"/>
                </a:cubicBezTo>
                <a:lnTo>
                  <a:pt x="41" y="1836"/>
                </a:lnTo>
                <a:lnTo>
                  <a:pt x="0" y="1836"/>
                </a:lnTo>
                <a:lnTo>
                  <a:pt x="0" y="904"/>
                </a:lnTo>
                <a:cubicBezTo>
                  <a:pt x="0" y="821"/>
                  <a:pt x="32" y="743"/>
                  <a:pt x="91" y="684"/>
                </a:cubicBezTo>
                <a:lnTo>
                  <a:pt x="684" y="91"/>
                </a:lnTo>
                <a:cubicBezTo>
                  <a:pt x="743" y="32"/>
                  <a:pt x="821" y="0"/>
                  <a:pt x="904" y="0"/>
                </a:cubicBezTo>
                <a:lnTo>
                  <a:pt x="3067" y="0"/>
                </a:lnTo>
                <a:cubicBezTo>
                  <a:pt x="3239" y="0"/>
                  <a:pt x="3379" y="139"/>
                  <a:pt x="3379" y="311"/>
                </a:cubicBezTo>
                <a:lnTo>
                  <a:pt x="3379" y="4273"/>
                </a:lnTo>
                <a:cubicBezTo>
                  <a:pt x="3379" y="4445"/>
                  <a:pt x="3239" y="4584"/>
                  <a:pt x="3067" y="4584"/>
                </a:cubicBezTo>
              </a:path>
            </a:pathLst>
          </a:custGeom>
          <a:solidFill>
            <a:schemeClr val="accent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309" name="Google Shape;309;p20"/>
          <p:cNvSpPr txBox="1"/>
          <p:nvPr/>
        </p:nvSpPr>
        <p:spPr>
          <a:xfrm>
            <a:off x="3733595" y="5707714"/>
            <a:ext cx="5040300" cy="7389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4200">
                <a:solidFill>
                  <a:schemeClr val="accent5"/>
                </a:solidFill>
                <a:latin typeface="Playfair Display"/>
                <a:ea typeface="Playfair Display"/>
                <a:cs typeface="Playfair Display"/>
                <a:sym typeface="Playfair Display"/>
              </a:rPr>
              <a:t>Enjoyment</a:t>
            </a:r>
            <a:endParaRPr sz="4200">
              <a:solidFill>
                <a:schemeClr val="accent5"/>
              </a:solidFill>
            </a:endParaRPr>
          </a:p>
        </p:txBody>
      </p:sp>
      <p:sp>
        <p:nvSpPr>
          <p:cNvPr id="310" name="Google Shape;310;p20"/>
          <p:cNvSpPr txBox="1"/>
          <p:nvPr/>
        </p:nvSpPr>
        <p:spPr>
          <a:xfrm>
            <a:off x="1879053" y="6722333"/>
            <a:ext cx="1620000" cy="1323600"/>
          </a:xfrm>
          <a:prstGeom prst="rect">
            <a:avLst/>
          </a:prstGeom>
          <a:noFill/>
          <a:ln>
            <a:noFill/>
          </a:ln>
        </p:spPr>
        <p:txBody>
          <a:bodyPr anchorCtr="0" anchor="ctr" bIns="45700" lIns="91425" spcFirstLastPara="1" rIns="91425" wrap="square" tIns="45700">
            <a:spAutoFit/>
          </a:bodyPr>
          <a:lstStyle/>
          <a:p>
            <a:pPr indent="0" lvl="0" marL="0" marR="0" rtl="0" algn="r">
              <a:spcBef>
                <a:spcPts val="0"/>
              </a:spcBef>
              <a:spcAft>
                <a:spcPts val="0"/>
              </a:spcAft>
              <a:buNone/>
            </a:pPr>
            <a:r>
              <a:rPr lang="en-US" sz="8000">
                <a:solidFill>
                  <a:schemeClr val="accent5"/>
                </a:solidFill>
                <a:latin typeface="Playfair Display ExtraBold"/>
                <a:ea typeface="Playfair Display ExtraBold"/>
                <a:cs typeface="Playfair Display ExtraBold"/>
                <a:sym typeface="Playfair Display ExtraBold"/>
              </a:rPr>
              <a:t>04</a:t>
            </a:r>
            <a:endParaRPr>
              <a:solidFill>
                <a:schemeClr val="accent5"/>
              </a:solidFill>
            </a:endParaRPr>
          </a:p>
        </p:txBody>
      </p:sp>
      <p:sp>
        <p:nvSpPr>
          <p:cNvPr id="311" name="Google Shape;311;p20"/>
          <p:cNvSpPr txBox="1"/>
          <p:nvPr/>
        </p:nvSpPr>
        <p:spPr>
          <a:xfrm>
            <a:off x="3809200" y="6801900"/>
            <a:ext cx="5040300" cy="4008000"/>
          </a:xfrm>
          <a:prstGeom prst="rect">
            <a:avLst/>
          </a:prstGeom>
          <a:noFill/>
          <a:ln>
            <a:noFill/>
          </a:ln>
        </p:spPr>
        <p:txBody>
          <a:bodyPr anchorCtr="0" anchor="t" bIns="91425" lIns="91425" spcFirstLastPara="1" rIns="91425" wrap="square" tIns="91425">
            <a:noAutofit/>
          </a:bodyPr>
          <a:lstStyle/>
          <a:p>
            <a:pPr indent="-444500" lvl="0" marL="457200" rtl="0" algn="l">
              <a:spcBef>
                <a:spcPts val="0"/>
              </a:spcBef>
              <a:spcAft>
                <a:spcPts val="0"/>
              </a:spcAft>
              <a:buClr>
                <a:schemeClr val="lt1"/>
              </a:buClr>
              <a:buSzPts val="3400"/>
              <a:buFont typeface="Montserrat Light"/>
              <a:buChar char="-"/>
            </a:pPr>
            <a:r>
              <a:rPr lang="en-US" sz="3400">
                <a:solidFill>
                  <a:schemeClr val="lt1"/>
                </a:solidFill>
                <a:latin typeface="Montserrat Light"/>
                <a:ea typeface="Montserrat Light"/>
                <a:cs typeface="Montserrat Light"/>
                <a:sym typeface="Montserrat Light"/>
              </a:rPr>
              <a:t>Facilitates planning fun watching events</a:t>
            </a:r>
            <a:endParaRPr sz="3400">
              <a:solidFill>
                <a:schemeClr val="lt1"/>
              </a:solidFill>
              <a:latin typeface="Montserrat Light"/>
              <a:ea typeface="Montserrat Light"/>
              <a:cs typeface="Montserrat Light"/>
              <a:sym typeface="Montserrat Light"/>
            </a:endParaRPr>
          </a:p>
          <a:p>
            <a:pPr indent="0" lvl="0" marL="457200" rtl="0" algn="l">
              <a:spcBef>
                <a:spcPts val="0"/>
              </a:spcBef>
              <a:spcAft>
                <a:spcPts val="0"/>
              </a:spcAft>
              <a:buNone/>
            </a:pPr>
            <a:r>
              <a:t/>
            </a:r>
            <a:endParaRPr sz="3400">
              <a:solidFill>
                <a:schemeClr val="lt1"/>
              </a:solidFill>
              <a:latin typeface="Montserrat Light"/>
              <a:ea typeface="Montserrat Light"/>
              <a:cs typeface="Montserrat Light"/>
              <a:sym typeface="Montserrat Light"/>
            </a:endParaRPr>
          </a:p>
          <a:p>
            <a:pPr indent="-444500" lvl="0" marL="457200" rtl="0" algn="l">
              <a:spcBef>
                <a:spcPts val="0"/>
              </a:spcBef>
              <a:spcAft>
                <a:spcPts val="0"/>
              </a:spcAft>
              <a:buClr>
                <a:schemeClr val="lt1"/>
              </a:buClr>
              <a:buSzPts val="3400"/>
              <a:buFont typeface="Montserrat Light"/>
              <a:buChar char="-"/>
            </a:pPr>
            <a:r>
              <a:rPr lang="en-US" sz="3400">
                <a:solidFill>
                  <a:schemeClr val="lt1"/>
                </a:solidFill>
                <a:latin typeface="Montserrat Light"/>
                <a:ea typeface="Montserrat Light"/>
                <a:cs typeface="Montserrat Light"/>
                <a:sym typeface="Montserrat Light"/>
              </a:rPr>
              <a:t>Starts engaging conversations around shared preferences</a:t>
            </a:r>
            <a:endParaRPr sz="3400">
              <a:solidFill>
                <a:schemeClr val="lt1"/>
              </a:solidFill>
              <a:latin typeface="Montserrat Light"/>
              <a:ea typeface="Montserrat Light"/>
              <a:cs typeface="Montserrat Light"/>
              <a:sym typeface="Montserrat Light"/>
            </a:endParaRPr>
          </a:p>
        </p:txBody>
      </p:sp>
      <p:sp>
        <p:nvSpPr>
          <p:cNvPr id="312" name="Google Shape;312;p20"/>
          <p:cNvSpPr/>
          <p:nvPr/>
        </p:nvSpPr>
        <p:spPr>
          <a:xfrm>
            <a:off x="5498698" y="4198147"/>
            <a:ext cx="1312954" cy="1154296"/>
          </a:xfrm>
          <a:custGeom>
            <a:rect b="b" l="l" r="r" t="t"/>
            <a:pathLst>
              <a:path extrusionOk="0" h="536882" w="548779">
                <a:moveTo>
                  <a:pt x="417997" y="486974"/>
                </a:moveTo>
                <a:cubicBezTo>
                  <a:pt x="407630" y="486974"/>
                  <a:pt x="398922" y="495267"/>
                  <a:pt x="398922" y="505220"/>
                </a:cubicBezTo>
                <a:cubicBezTo>
                  <a:pt x="398922" y="515586"/>
                  <a:pt x="407630" y="524294"/>
                  <a:pt x="417997" y="524294"/>
                </a:cubicBezTo>
                <a:cubicBezTo>
                  <a:pt x="427949" y="524294"/>
                  <a:pt x="436242" y="515586"/>
                  <a:pt x="436242" y="505220"/>
                </a:cubicBezTo>
                <a:cubicBezTo>
                  <a:pt x="436242" y="495267"/>
                  <a:pt x="427949" y="486974"/>
                  <a:pt x="417997" y="486974"/>
                </a:cubicBezTo>
                <a:close/>
                <a:moveTo>
                  <a:pt x="153430" y="486974"/>
                </a:moveTo>
                <a:cubicBezTo>
                  <a:pt x="143063" y="486974"/>
                  <a:pt x="134769" y="495267"/>
                  <a:pt x="134769" y="505220"/>
                </a:cubicBezTo>
                <a:cubicBezTo>
                  <a:pt x="134769" y="515586"/>
                  <a:pt x="143063" y="524294"/>
                  <a:pt x="153430" y="524294"/>
                </a:cubicBezTo>
                <a:cubicBezTo>
                  <a:pt x="163797" y="524294"/>
                  <a:pt x="172090" y="515586"/>
                  <a:pt x="172090" y="505220"/>
                </a:cubicBezTo>
                <a:cubicBezTo>
                  <a:pt x="172090" y="495267"/>
                  <a:pt x="163797" y="486974"/>
                  <a:pt x="153430" y="486974"/>
                </a:cubicBezTo>
                <a:close/>
                <a:moveTo>
                  <a:pt x="71875" y="219227"/>
                </a:moveTo>
                <a:lnTo>
                  <a:pt x="105319" y="421875"/>
                </a:lnTo>
                <a:lnTo>
                  <a:pt x="443429" y="421875"/>
                </a:lnTo>
                <a:cubicBezTo>
                  <a:pt x="454033" y="421875"/>
                  <a:pt x="463006" y="414957"/>
                  <a:pt x="465453" y="404377"/>
                </a:cubicBezTo>
                <a:lnTo>
                  <a:pt x="499713" y="269279"/>
                </a:lnTo>
                <a:cubicBezTo>
                  <a:pt x="500936" y="262768"/>
                  <a:pt x="499713" y="255850"/>
                  <a:pt x="495634" y="250560"/>
                </a:cubicBezTo>
                <a:cubicBezTo>
                  <a:pt x="491556" y="244863"/>
                  <a:pt x="485438" y="241608"/>
                  <a:pt x="478504" y="241201"/>
                </a:cubicBezTo>
                <a:close/>
                <a:moveTo>
                  <a:pt x="337270" y="206649"/>
                </a:moveTo>
                <a:lnTo>
                  <a:pt x="327318" y="209317"/>
                </a:lnTo>
                <a:lnTo>
                  <a:pt x="325244" y="209698"/>
                </a:lnTo>
                <a:lnTo>
                  <a:pt x="327732" y="218084"/>
                </a:lnTo>
                <a:lnTo>
                  <a:pt x="341002" y="218846"/>
                </a:lnTo>
                <a:close/>
                <a:moveTo>
                  <a:pt x="521911" y="143971"/>
                </a:moveTo>
                <a:lnTo>
                  <a:pt x="541477" y="155637"/>
                </a:lnTo>
                <a:cubicBezTo>
                  <a:pt x="545071" y="157246"/>
                  <a:pt x="545870" y="161269"/>
                  <a:pt x="543873" y="164890"/>
                </a:cubicBezTo>
                <a:cubicBezTo>
                  <a:pt x="542675" y="167304"/>
                  <a:pt x="540279" y="168511"/>
                  <a:pt x="537884" y="168511"/>
                </a:cubicBezTo>
                <a:cubicBezTo>
                  <a:pt x="537085" y="168511"/>
                  <a:pt x="535887" y="168511"/>
                  <a:pt x="534689" y="167706"/>
                </a:cubicBezTo>
                <a:lnTo>
                  <a:pt x="514724" y="156442"/>
                </a:lnTo>
                <a:cubicBezTo>
                  <a:pt x="511529" y="154430"/>
                  <a:pt x="510331" y="150005"/>
                  <a:pt x="512328" y="146787"/>
                </a:cubicBezTo>
                <a:cubicBezTo>
                  <a:pt x="514324" y="143166"/>
                  <a:pt x="518317" y="141959"/>
                  <a:pt x="521911" y="143971"/>
                </a:cubicBezTo>
                <a:close/>
                <a:moveTo>
                  <a:pt x="340055" y="138366"/>
                </a:moveTo>
                <a:lnTo>
                  <a:pt x="301101" y="148481"/>
                </a:lnTo>
                <a:cubicBezTo>
                  <a:pt x="298231" y="149290"/>
                  <a:pt x="296180" y="150909"/>
                  <a:pt x="294950" y="153337"/>
                </a:cubicBezTo>
                <a:cubicBezTo>
                  <a:pt x="293310" y="156169"/>
                  <a:pt x="292900" y="159001"/>
                  <a:pt x="293720" y="161429"/>
                </a:cubicBezTo>
                <a:lnTo>
                  <a:pt x="301101" y="189751"/>
                </a:lnTo>
                <a:cubicBezTo>
                  <a:pt x="302741" y="195416"/>
                  <a:pt x="308482" y="199057"/>
                  <a:pt x="314222" y="197034"/>
                </a:cubicBezTo>
                <a:lnTo>
                  <a:pt x="340055" y="190561"/>
                </a:lnTo>
                <a:lnTo>
                  <a:pt x="353586" y="186919"/>
                </a:lnTo>
                <a:close/>
                <a:moveTo>
                  <a:pt x="280056" y="132974"/>
                </a:moveTo>
                <a:cubicBezTo>
                  <a:pt x="249482" y="132974"/>
                  <a:pt x="224616" y="157501"/>
                  <a:pt x="224616" y="186933"/>
                </a:cubicBezTo>
                <a:cubicBezTo>
                  <a:pt x="224616" y="196744"/>
                  <a:pt x="227470" y="206146"/>
                  <a:pt x="232769" y="214730"/>
                </a:cubicBezTo>
                <a:lnTo>
                  <a:pt x="312259" y="218818"/>
                </a:lnTo>
                <a:lnTo>
                  <a:pt x="310629" y="213504"/>
                </a:lnTo>
                <a:cubicBezTo>
                  <a:pt x="299623" y="213095"/>
                  <a:pt x="289839" y="205737"/>
                  <a:pt x="287393" y="194700"/>
                </a:cubicBezTo>
                <a:lnTo>
                  <a:pt x="279648" y="166494"/>
                </a:lnTo>
                <a:cubicBezTo>
                  <a:pt x="278017" y="159954"/>
                  <a:pt x="278833" y="153004"/>
                  <a:pt x="282094" y="147281"/>
                </a:cubicBezTo>
                <a:cubicBezTo>
                  <a:pt x="285355" y="141558"/>
                  <a:pt x="290654" y="137471"/>
                  <a:pt x="296769" y="135835"/>
                </a:cubicBezTo>
                <a:cubicBezTo>
                  <a:pt x="291470" y="134200"/>
                  <a:pt x="285763" y="132974"/>
                  <a:pt x="280056" y="132974"/>
                </a:cubicBezTo>
                <a:close/>
                <a:moveTo>
                  <a:pt x="539497" y="96427"/>
                </a:moveTo>
                <a:cubicBezTo>
                  <a:pt x="543229" y="95239"/>
                  <a:pt x="547376" y="97615"/>
                  <a:pt x="548620" y="101178"/>
                </a:cubicBezTo>
                <a:cubicBezTo>
                  <a:pt x="549449" y="104741"/>
                  <a:pt x="546961" y="108701"/>
                  <a:pt x="543229" y="109493"/>
                </a:cubicBezTo>
                <a:lnTo>
                  <a:pt x="511299" y="117807"/>
                </a:lnTo>
                <a:cubicBezTo>
                  <a:pt x="510469" y="118203"/>
                  <a:pt x="510054" y="118203"/>
                  <a:pt x="509225" y="118203"/>
                </a:cubicBezTo>
                <a:cubicBezTo>
                  <a:pt x="506322" y="118203"/>
                  <a:pt x="503005" y="115827"/>
                  <a:pt x="502590" y="112660"/>
                </a:cubicBezTo>
                <a:cubicBezTo>
                  <a:pt x="501346" y="109097"/>
                  <a:pt x="503834" y="105533"/>
                  <a:pt x="507566" y="104345"/>
                </a:cubicBezTo>
                <a:close/>
                <a:moveTo>
                  <a:pt x="81357" y="74741"/>
                </a:moveTo>
                <a:lnTo>
                  <a:pt x="101023" y="94785"/>
                </a:lnTo>
                <a:cubicBezTo>
                  <a:pt x="102661" y="96013"/>
                  <a:pt x="103071" y="98058"/>
                  <a:pt x="103071" y="99694"/>
                </a:cubicBezTo>
                <a:cubicBezTo>
                  <a:pt x="103071" y="101739"/>
                  <a:pt x="102661" y="103376"/>
                  <a:pt x="101023" y="105012"/>
                </a:cubicBezTo>
                <a:lnTo>
                  <a:pt x="86683" y="119329"/>
                </a:lnTo>
                <a:cubicBezTo>
                  <a:pt x="85454" y="120965"/>
                  <a:pt x="83815" y="120965"/>
                  <a:pt x="81767" y="120965"/>
                </a:cubicBezTo>
                <a:cubicBezTo>
                  <a:pt x="80128" y="120965"/>
                  <a:pt x="78079" y="120965"/>
                  <a:pt x="76441" y="119329"/>
                </a:cubicBezTo>
                <a:lnTo>
                  <a:pt x="56775" y="99285"/>
                </a:lnTo>
                <a:cubicBezTo>
                  <a:pt x="53907" y="110330"/>
                  <a:pt x="56775" y="122193"/>
                  <a:pt x="65379" y="130374"/>
                </a:cubicBezTo>
                <a:cubicBezTo>
                  <a:pt x="73163" y="138555"/>
                  <a:pt x="85044" y="141827"/>
                  <a:pt x="96106" y="138964"/>
                </a:cubicBezTo>
                <a:cubicBezTo>
                  <a:pt x="98155" y="138555"/>
                  <a:pt x="100613" y="138555"/>
                  <a:pt x="102661" y="139782"/>
                </a:cubicBezTo>
                <a:cubicBezTo>
                  <a:pt x="102661" y="139782"/>
                  <a:pt x="102661" y="140191"/>
                  <a:pt x="103071" y="140191"/>
                </a:cubicBezTo>
                <a:cubicBezTo>
                  <a:pt x="103481" y="140191"/>
                  <a:pt x="103891" y="140191"/>
                  <a:pt x="103891" y="140600"/>
                </a:cubicBezTo>
                <a:lnTo>
                  <a:pt x="135437" y="172098"/>
                </a:lnTo>
                <a:cubicBezTo>
                  <a:pt x="138715" y="170871"/>
                  <a:pt x="142402" y="170053"/>
                  <a:pt x="146090" y="170053"/>
                </a:cubicBezTo>
                <a:cubicBezTo>
                  <a:pt x="149777" y="170462"/>
                  <a:pt x="153055" y="168416"/>
                  <a:pt x="153874" y="164735"/>
                </a:cubicBezTo>
                <a:cubicBezTo>
                  <a:pt x="154284" y="161462"/>
                  <a:pt x="155513" y="158190"/>
                  <a:pt x="155922" y="155326"/>
                </a:cubicBezTo>
                <a:lnTo>
                  <a:pt x="122737" y="122193"/>
                </a:lnTo>
                <a:cubicBezTo>
                  <a:pt x="121917" y="121374"/>
                  <a:pt x="121917" y="120965"/>
                  <a:pt x="121508" y="120147"/>
                </a:cubicBezTo>
                <a:cubicBezTo>
                  <a:pt x="121098" y="119738"/>
                  <a:pt x="120688" y="119329"/>
                  <a:pt x="120688" y="118511"/>
                </a:cubicBezTo>
                <a:cubicBezTo>
                  <a:pt x="120688" y="118511"/>
                  <a:pt x="120688" y="118511"/>
                  <a:pt x="120688" y="118102"/>
                </a:cubicBezTo>
                <a:cubicBezTo>
                  <a:pt x="120688" y="116875"/>
                  <a:pt x="120688" y="115648"/>
                  <a:pt x="121098" y="114420"/>
                </a:cubicBezTo>
                <a:cubicBezTo>
                  <a:pt x="123966" y="102967"/>
                  <a:pt x="120688" y="91513"/>
                  <a:pt x="112494" y="83332"/>
                </a:cubicBezTo>
                <a:cubicBezTo>
                  <a:pt x="103891" y="75151"/>
                  <a:pt x="92009" y="71878"/>
                  <a:pt x="81357" y="74741"/>
                </a:cubicBezTo>
                <a:close/>
                <a:moveTo>
                  <a:pt x="454133" y="73676"/>
                </a:moveTo>
                <a:lnTo>
                  <a:pt x="409944" y="85849"/>
                </a:lnTo>
                <a:cubicBezTo>
                  <a:pt x="398187" y="88689"/>
                  <a:pt x="388051" y="95181"/>
                  <a:pt x="379943" y="103702"/>
                </a:cubicBezTo>
                <a:lnTo>
                  <a:pt x="353997" y="131293"/>
                </a:lnTo>
                <a:lnTo>
                  <a:pt x="368592" y="184853"/>
                </a:lnTo>
                <a:lnTo>
                  <a:pt x="407511" y="186071"/>
                </a:lnTo>
                <a:cubicBezTo>
                  <a:pt x="413592" y="186476"/>
                  <a:pt x="420079" y="185665"/>
                  <a:pt x="426565" y="184042"/>
                </a:cubicBezTo>
                <a:lnTo>
                  <a:pt x="479674" y="169840"/>
                </a:lnTo>
                <a:cubicBezTo>
                  <a:pt x="484133" y="168623"/>
                  <a:pt x="486566" y="164160"/>
                  <a:pt x="485349" y="160102"/>
                </a:cubicBezTo>
                <a:lnTo>
                  <a:pt x="463457" y="79357"/>
                </a:lnTo>
                <a:cubicBezTo>
                  <a:pt x="462647" y="75705"/>
                  <a:pt x="459809" y="73676"/>
                  <a:pt x="456160" y="73676"/>
                </a:cubicBezTo>
                <a:cubicBezTo>
                  <a:pt x="455349" y="73676"/>
                  <a:pt x="454944" y="73676"/>
                  <a:pt x="454133" y="73676"/>
                </a:cubicBezTo>
                <a:close/>
                <a:moveTo>
                  <a:pt x="513897" y="45192"/>
                </a:moveTo>
                <a:cubicBezTo>
                  <a:pt x="517647" y="46845"/>
                  <a:pt x="518897" y="51389"/>
                  <a:pt x="516814" y="55106"/>
                </a:cubicBezTo>
                <a:lnTo>
                  <a:pt x="505147" y="74934"/>
                </a:lnTo>
                <a:cubicBezTo>
                  <a:pt x="503897" y="77413"/>
                  <a:pt x="501397" y="78652"/>
                  <a:pt x="498896" y="78652"/>
                </a:cubicBezTo>
                <a:cubicBezTo>
                  <a:pt x="497646" y="78652"/>
                  <a:pt x="496396" y="78239"/>
                  <a:pt x="495146" y="77826"/>
                </a:cubicBezTo>
                <a:cubicBezTo>
                  <a:pt x="491813" y="75760"/>
                  <a:pt x="490563" y="71216"/>
                  <a:pt x="492230" y="67912"/>
                </a:cubicBezTo>
                <a:lnTo>
                  <a:pt x="504314" y="47671"/>
                </a:lnTo>
                <a:cubicBezTo>
                  <a:pt x="506397" y="44366"/>
                  <a:pt x="510564" y="43127"/>
                  <a:pt x="513897" y="45192"/>
                </a:cubicBezTo>
                <a:close/>
                <a:moveTo>
                  <a:pt x="276599" y="44925"/>
                </a:moveTo>
                <a:lnTo>
                  <a:pt x="261086" y="46561"/>
                </a:lnTo>
                <a:cubicBezTo>
                  <a:pt x="259044" y="46970"/>
                  <a:pt x="257003" y="47788"/>
                  <a:pt x="255778" y="49833"/>
                </a:cubicBezTo>
                <a:cubicBezTo>
                  <a:pt x="254962" y="50651"/>
                  <a:pt x="254145" y="52287"/>
                  <a:pt x="254962" y="55150"/>
                </a:cubicBezTo>
                <a:cubicBezTo>
                  <a:pt x="257819" y="65374"/>
                  <a:pt x="252104" y="76417"/>
                  <a:pt x="241897" y="80507"/>
                </a:cubicBezTo>
                <a:cubicBezTo>
                  <a:pt x="232507" y="83779"/>
                  <a:pt x="223117" y="88687"/>
                  <a:pt x="214952" y="94004"/>
                </a:cubicBezTo>
                <a:cubicBezTo>
                  <a:pt x="206379" y="100547"/>
                  <a:pt x="194131" y="98911"/>
                  <a:pt x="186782" y="90323"/>
                </a:cubicBezTo>
                <a:lnTo>
                  <a:pt x="186374" y="90323"/>
                </a:lnTo>
                <a:cubicBezTo>
                  <a:pt x="185149" y="89096"/>
                  <a:pt x="183516" y="87869"/>
                  <a:pt x="181067" y="88278"/>
                </a:cubicBezTo>
                <a:cubicBezTo>
                  <a:pt x="179025" y="88278"/>
                  <a:pt x="176984" y="89096"/>
                  <a:pt x="175759" y="90323"/>
                </a:cubicBezTo>
                <a:lnTo>
                  <a:pt x="165553" y="102592"/>
                </a:lnTo>
                <a:cubicBezTo>
                  <a:pt x="164328" y="104228"/>
                  <a:pt x="163511" y="105864"/>
                  <a:pt x="164328" y="107909"/>
                </a:cubicBezTo>
                <a:cubicBezTo>
                  <a:pt x="164328" y="109954"/>
                  <a:pt x="165553" y="111590"/>
                  <a:pt x="167594" y="112408"/>
                </a:cubicBezTo>
                <a:cubicBezTo>
                  <a:pt x="176984" y="117725"/>
                  <a:pt x="181067" y="129586"/>
                  <a:pt x="176167" y="139401"/>
                </a:cubicBezTo>
                <a:cubicBezTo>
                  <a:pt x="172085" y="148808"/>
                  <a:pt x="169227" y="158215"/>
                  <a:pt x="167186" y="167621"/>
                </a:cubicBezTo>
                <a:cubicBezTo>
                  <a:pt x="165553" y="178255"/>
                  <a:pt x="155346" y="186026"/>
                  <a:pt x="144323" y="184799"/>
                </a:cubicBezTo>
                <a:cubicBezTo>
                  <a:pt x="142282" y="184799"/>
                  <a:pt x="140240" y="185617"/>
                  <a:pt x="138607" y="187253"/>
                </a:cubicBezTo>
                <a:cubicBezTo>
                  <a:pt x="137791" y="188071"/>
                  <a:pt x="136566" y="189707"/>
                  <a:pt x="136974" y="192161"/>
                </a:cubicBezTo>
                <a:lnTo>
                  <a:pt x="138199" y="207702"/>
                </a:lnTo>
                <a:cubicBezTo>
                  <a:pt x="138199" y="208111"/>
                  <a:pt x="138199" y="208520"/>
                  <a:pt x="138607" y="208929"/>
                </a:cubicBezTo>
                <a:lnTo>
                  <a:pt x="216993" y="213428"/>
                </a:lnTo>
                <a:cubicBezTo>
                  <a:pt x="213319" y="204839"/>
                  <a:pt x="211278" y="195842"/>
                  <a:pt x="211278" y="186435"/>
                </a:cubicBezTo>
                <a:cubicBezTo>
                  <a:pt x="211278" y="148808"/>
                  <a:pt x="242714" y="118543"/>
                  <a:pt x="281090" y="118543"/>
                </a:cubicBezTo>
                <a:cubicBezTo>
                  <a:pt x="294563" y="118543"/>
                  <a:pt x="307627" y="122633"/>
                  <a:pt x="319059" y="129586"/>
                </a:cubicBezTo>
                <a:lnTo>
                  <a:pt x="342329" y="123451"/>
                </a:lnTo>
                <a:lnTo>
                  <a:pt x="369683" y="94413"/>
                </a:lnTo>
                <a:cubicBezTo>
                  <a:pt x="373357" y="90323"/>
                  <a:pt x="377848" y="86642"/>
                  <a:pt x="382339" y="83370"/>
                </a:cubicBezTo>
                <a:cubicBezTo>
                  <a:pt x="381931" y="82961"/>
                  <a:pt x="381522" y="82552"/>
                  <a:pt x="381114" y="82143"/>
                </a:cubicBezTo>
                <a:lnTo>
                  <a:pt x="369275" y="72327"/>
                </a:lnTo>
                <a:cubicBezTo>
                  <a:pt x="367233" y="71100"/>
                  <a:pt x="365192" y="70691"/>
                  <a:pt x="363151" y="71100"/>
                </a:cubicBezTo>
                <a:cubicBezTo>
                  <a:pt x="361109" y="71509"/>
                  <a:pt x="359068" y="72736"/>
                  <a:pt x="358252" y="74781"/>
                </a:cubicBezTo>
                <a:cubicBezTo>
                  <a:pt x="352944" y="84188"/>
                  <a:pt x="341105" y="87869"/>
                  <a:pt x="330898" y="83370"/>
                </a:cubicBezTo>
                <a:cubicBezTo>
                  <a:pt x="321916" y="79689"/>
                  <a:pt x="312118" y="76417"/>
                  <a:pt x="301912" y="74781"/>
                </a:cubicBezTo>
                <a:cubicBezTo>
                  <a:pt x="291297" y="72736"/>
                  <a:pt x="283540" y="62920"/>
                  <a:pt x="284765" y="52287"/>
                </a:cubicBezTo>
                <a:cubicBezTo>
                  <a:pt x="284765" y="49833"/>
                  <a:pt x="283540" y="47788"/>
                  <a:pt x="282723" y="47379"/>
                </a:cubicBezTo>
                <a:cubicBezTo>
                  <a:pt x="281090" y="45743"/>
                  <a:pt x="279049" y="44925"/>
                  <a:pt x="276599" y="44925"/>
                </a:cubicBezTo>
                <a:close/>
                <a:moveTo>
                  <a:pt x="275188" y="30958"/>
                </a:moveTo>
                <a:cubicBezTo>
                  <a:pt x="282118" y="30551"/>
                  <a:pt x="288234" y="32586"/>
                  <a:pt x="292718" y="37063"/>
                </a:cubicBezTo>
                <a:cubicBezTo>
                  <a:pt x="296795" y="41541"/>
                  <a:pt x="298834" y="47646"/>
                  <a:pt x="298834" y="53751"/>
                </a:cubicBezTo>
                <a:cubicBezTo>
                  <a:pt x="298426" y="57007"/>
                  <a:pt x="300872" y="60263"/>
                  <a:pt x="304133" y="60670"/>
                </a:cubicBezTo>
                <a:cubicBezTo>
                  <a:pt x="315549" y="62705"/>
                  <a:pt x="326556" y="65962"/>
                  <a:pt x="336748" y="70439"/>
                </a:cubicBezTo>
                <a:cubicBezTo>
                  <a:pt x="339602" y="72067"/>
                  <a:pt x="343679" y="70439"/>
                  <a:pt x="345310" y="67590"/>
                </a:cubicBezTo>
                <a:cubicBezTo>
                  <a:pt x="348979" y="61891"/>
                  <a:pt x="353871" y="58228"/>
                  <a:pt x="360394" y="57414"/>
                </a:cubicBezTo>
                <a:cubicBezTo>
                  <a:pt x="366509" y="56193"/>
                  <a:pt x="373032" y="57821"/>
                  <a:pt x="377517" y="61891"/>
                </a:cubicBezTo>
                <a:lnTo>
                  <a:pt x="389747" y="71253"/>
                </a:lnTo>
                <a:cubicBezTo>
                  <a:pt x="391786" y="72881"/>
                  <a:pt x="393009" y="74916"/>
                  <a:pt x="394232" y="76544"/>
                </a:cubicBezTo>
                <a:cubicBezTo>
                  <a:pt x="397901" y="74916"/>
                  <a:pt x="401978" y="73695"/>
                  <a:pt x="406055" y="72474"/>
                </a:cubicBezTo>
                <a:lnTo>
                  <a:pt x="450492" y="60670"/>
                </a:lnTo>
                <a:cubicBezTo>
                  <a:pt x="462315" y="57414"/>
                  <a:pt x="474138" y="64334"/>
                  <a:pt x="477807" y="76137"/>
                </a:cubicBezTo>
                <a:lnTo>
                  <a:pt x="499007" y="157134"/>
                </a:lnTo>
                <a:cubicBezTo>
                  <a:pt x="502676" y="168937"/>
                  <a:pt x="495338" y="180741"/>
                  <a:pt x="483515" y="184404"/>
                </a:cubicBezTo>
                <a:lnTo>
                  <a:pt x="430108" y="198650"/>
                </a:lnTo>
                <a:cubicBezTo>
                  <a:pt x="422362" y="200685"/>
                  <a:pt x="414616" y="201499"/>
                  <a:pt x="406462" y="201092"/>
                </a:cubicBezTo>
                <a:lnTo>
                  <a:pt x="363248" y="199464"/>
                </a:lnTo>
                <a:lnTo>
                  <a:pt x="351017" y="202720"/>
                </a:lnTo>
                <a:lnTo>
                  <a:pt x="355909" y="219815"/>
                </a:lnTo>
                <a:lnTo>
                  <a:pt x="479030" y="226734"/>
                </a:lnTo>
                <a:cubicBezTo>
                  <a:pt x="489630" y="227141"/>
                  <a:pt x="499822" y="232839"/>
                  <a:pt x="506345" y="241387"/>
                </a:cubicBezTo>
                <a:cubicBezTo>
                  <a:pt x="513276" y="250748"/>
                  <a:pt x="515314" y="261738"/>
                  <a:pt x="512461" y="272320"/>
                </a:cubicBezTo>
                <a:lnTo>
                  <a:pt x="479030" y="407857"/>
                </a:lnTo>
                <a:cubicBezTo>
                  <a:pt x="474954" y="424545"/>
                  <a:pt x="459869" y="435941"/>
                  <a:pt x="442746" y="435941"/>
                </a:cubicBezTo>
                <a:lnTo>
                  <a:pt x="107221" y="435941"/>
                </a:lnTo>
                <a:lnTo>
                  <a:pt x="109260" y="449373"/>
                </a:lnTo>
                <a:cubicBezTo>
                  <a:pt x="111706" y="462398"/>
                  <a:pt x="122713" y="471759"/>
                  <a:pt x="135352" y="471759"/>
                </a:cubicBezTo>
                <a:lnTo>
                  <a:pt x="463538" y="471759"/>
                </a:lnTo>
                <a:cubicBezTo>
                  <a:pt x="467615" y="471759"/>
                  <a:pt x="470877" y="475015"/>
                  <a:pt x="470877" y="479085"/>
                </a:cubicBezTo>
                <a:cubicBezTo>
                  <a:pt x="470877" y="482749"/>
                  <a:pt x="467615" y="486412"/>
                  <a:pt x="463538" y="486412"/>
                </a:cubicBezTo>
                <a:lnTo>
                  <a:pt x="443970" y="486412"/>
                </a:lnTo>
                <a:cubicBezTo>
                  <a:pt x="447639" y="491296"/>
                  <a:pt x="449677" y="497401"/>
                  <a:pt x="449677" y="504321"/>
                </a:cubicBezTo>
                <a:cubicBezTo>
                  <a:pt x="449677" y="522229"/>
                  <a:pt x="434593" y="536882"/>
                  <a:pt x="417062" y="536882"/>
                </a:cubicBezTo>
                <a:cubicBezTo>
                  <a:pt x="399124" y="536882"/>
                  <a:pt x="384040" y="522229"/>
                  <a:pt x="384040" y="504321"/>
                </a:cubicBezTo>
                <a:cubicBezTo>
                  <a:pt x="384040" y="497401"/>
                  <a:pt x="386078" y="491296"/>
                  <a:pt x="389747" y="486412"/>
                </a:cubicBezTo>
                <a:lnTo>
                  <a:pt x="181012" y="486412"/>
                </a:lnTo>
                <a:cubicBezTo>
                  <a:pt x="184682" y="491296"/>
                  <a:pt x="186312" y="497401"/>
                  <a:pt x="186312" y="504321"/>
                </a:cubicBezTo>
                <a:cubicBezTo>
                  <a:pt x="186312" y="522229"/>
                  <a:pt x="171636" y="536882"/>
                  <a:pt x="153698" y="536882"/>
                </a:cubicBezTo>
                <a:cubicBezTo>
                  <a:pt x="135759" y="536882"/>
                  <a:pt x="121490" y="522229"/>
                  <a:pt x="121490" y="504321"/>
                </a:cubicBezTo>
                <a:cubicBezTo>
                  <a:pt x="121490" y="496994"/>
                  <a:pt x="123529" y="490889"/>
                  <a:pt x="127606" y="485191"/>
                </a:cubicBezTo>
                <a:cubicBezTo>
                  <a:pt x="110891" y="481935"/>
                  <a:pt x="97845" y="468910"/>
                  <a:pt x="95399" y="451815"/>
                </a:cubicBezTo>
                <a:lnTo>
                  <a:pt x="92137" y="433092"/>
                </a:lnTo>
                <a:cubicBezTo>
                  <a:pt x="91322" y="431871"/>
                  <a:pt x="90506" y="430650"/>
                  <a:pt x="90506" y="429022"/>
                </a:cubicBezTo>
                <a:cubicBezTo>
                  <a:pt x="90506" y="428208"/>
                  <a:pt x="90914" y="426987"/>
                  <a:pt x="90914" y="426580"/>
                </a:cubicBezTo>
                <a:lnTo>
                  <a:pt x="49330" y="170565"/>
                </a:lnTo>
                <a:lnTo>
                  <a:pt x="6931" y="170565"/>
                </a:lnTo>
                <a:cubicBezTo>
                  <a:pt x="2854" y="170565"/>
                  <a:pt x="0" y="167309"/>
                  <a:pt x="0" y="163239"/>
                </a:cubicBezTo>
                <a:cubicBezTo>
                  <a:pt x="0" y="159169"/>
                  <a:pt x="2854" y="156320"/>
                  <a:pt x="6931" y="156320"/>
                </a:cubicBezTo>
                <a:lnTo>
                  <a:pt x="55038" y="156320"/>
                </a:lnTo>
                <a:cubicBezTo>
                  <a:pt x="58707" y="156320"/>
                  <a:pt x="61968" y="158762"/>
                  <a:pt x="62376" y="162018"/>
                </a:cubicBezTo>
                <a:lnTo>
                  <a:pt x="69307" y="204755"/>
                </a:lnTo>
                <a:lnTo>
                  <a:pt x="123936" y="208011"/>
                </a:lnTo>
                <a:lnTo>
                  <a:pt x="122713" y="193358"/>
                </a:lnTo>
                <a:cubicBezTo>
                  <a:pt x="122306" y="189288"/>
                  <a:pt x="123121" y="185625"/>
                  <a:pt x="124752" y="181962"/>
                </a:cubicBezTo>
                <a:lnTo>
                  <a:pt x="96622" y="153878"/>
                </a:lnTo>
                <a:cubicBezTo>
                  <a:pt x="93768" y="154285"/>
                  <a:pt x="90914" y="154692"/>
                  <a:pt x="88060" y="154692"/>
                </a:cubicBezTo>
                <a:cubicBezTo>
                  <a:pt x="76237" y="154692"/>
                  <a:pt x="64007" y="149807"/>
                  <a:pt x="54630" y="140853"/>
                </a:cubicBezTo>
                <a:cubicBezTo>
                  <a:pt x="39546" y="125793"/>
                  <a:pt x="37099" y="102186"/>
                  <a:pt x="47699" y="83463"/>
                </a:cubicBezTo>
                <a:cubicBezTo>
                  <a:pt x="48107" y="83056"/>
                  <a:pt x="48515" y="82242"/>
                  <a:pt x="48922" y="82242"/>
                </a:cubicBezTo>
                <a:cubicBezTo>
                  <a:pt x="48922" y="82242"/>
                  <a:pt x="48922" y="82242"/>
                  <a:pt x="48922" y="81835"/>
                </a:cubicBezTo>
                <a:cubicBezTo>
                  <a:pt x="49738" y="81428"/>
                  <a:pt x="50553" y="81021"/>
                  <a:pt x="51368" y="81021"/>
                </a:cubicBezTo>
                <a:cubicBezTo>
                  <a:pt x="51368" y="80614"/>
                  <a:pt x="51368" y="80614"/>
                  <a:pt x="51368" y="80614"/>
                </a:cubicBezTo>
                <a:cubicBezTo>
                  <a:pt x="52592" y="80207"/>
                  <a:pt x="52999" y="79800"/>
                  <a:pt x="53815" y="79800"/>
                </a:cubicBezTo>
                <a:lnTo>
                  <a:pt x="54222" y="79800"/>
                </a:lnTo>
                <a:cubicBezTo>
                  <a:pt x="54630" y="79800"/>
                  <a:pt x="55853" y="80207"/>
                  <a:pt x="56668" y="80614"/>
                </a:cubicBezTo>
                <a:cubicBezTo>
                  <a:pt x="56668" y="80614"/>
                  <a:pt x="56668" y="80614"/>
                  <a:pt x="57076" y="81021"/>
                </a:cubicBezTo>
                <a:cubicBezTo>
                  <a:pt x="57076" y="81021"/>
                  <a:pt x="57076" y="81021"/>
                  <a:pt x="57484" y="81021"/>
                </a:cubicBezTo>
                <a:cubicBezTo>
                  <a:pt x="58299" y="81021"/>
                  <a:pt x="58299" y="81428"/>
                  <a:pt x="59115" y="81835"/>
                </a:cubicBezTo>
                <a:lnTo>
                  <a:pt x="81537" y="104628"/>
                </a:lnTo>
                <a:lnTo>
                  <a:pt x="85614" y="100151"/>
                </a:lnTo>
                <a:lnTo>
                  <a:pt x="63191" y="78172"/>
                </a:lnTo>
                <a:cubicBezTo>
                  <a:pt x="63191" y="78172"/>
                  <a:pt x="63191" y="78172"/>
                  <a:pt x="63191" y="77765"/>
                </a:cubicBezTo>
                <a:cubicBezTo>
                  <a:pt x="63191" y="77358"/>
                  <a:pt x="62376" y="76951"/>
                  <a:pt x="61968" y="76544"/>
                </a:cubicBezTo>
                <a:cubicBezTo>
                  <a:pt x="61968" y="76137"/>
                  <a:pt x="61968" y="76137"/>
                  <a:pt x="61968" y="75730"/>
                </a:cubicBezTo>
                <a:lnTo>
                  <a:pt x="61968" y="75323"/>
                </a:lnTo>
                <a:cubicBezTo>
                  <a:pt x="61153" y="74916"/>
                  <a:pt x="61153" y="73695"/>
                  <a:pt x="61153" y="72881"/>
                </a:cubicBezTo>
                <a:cubicBezTo>
                  <a:pt x="61153" y="72881"/>
                  <a:pt x="61153" y="72881"/>
                  <a:pt x="61153" y="72474"/>
                </a:cubicBezTo>
                <a:cubicBezTo>
                  <a:pt x="61153" y="72067"/>
                  <a:pt x="61153" y="71253"/>
                  <a:pt x="61968" y="70032"/>
                </a:cubicBezTo>
                <a:cubicBezTo>
                  <a:pt x="61968" y="69218"/>
                  <a:pt x="62376" y="68811"/>
                  <a:pt x="63191" y="67590"/>
                </a:cubicBezTo>
                <a:cubicBezTo>
                  <a:pt x="63599" y="67590"/>
                  <a:pt x="64414" y="66776"/>
                  <a:pt x="64414" y="66776"/>
                </a:cubicBezTo>
                <a:cubicBezTo>
                  <a:pt x="83576" y="55786"/>
                  <a:pt x="106814" y="58635"/>
                  <a:pt x="122306" y="73695"/>
                </a:cubicBezTo>
                <a:cubicBezTo>
                  <a:pt x="132906" y="84684"/>
                  <a:pt x="137798" y="100151"/>
                  <a:pt x="134944" y="115211"/>
                </a:cubicBezTo>
                <a:lnTo>
                  <a:pt x="160628" y="140446"/>
                </a:lnTo>
                <a:cubicBezTo>
                  <a:pt x="161444" y="138004"/>
                  <a:pt x="162259" y="135562"/>
                  <a:pt x="163482" y="133120"/>
                </a:cubicBezTo>
                <a:cubicBezTo>
                  <a:pt x="164705" y="130271"/>
                  <a:pt x="163482" y="127014"/>
                  <a:pt x="160628" y="124979"/>
                </a:cubicBezTo>
                <a:cubicBezTo>
                  <a:pt x="154921" y="121723"/>
                  <a:pt x="151251" y="116432"/>
                  <a:pt x="150028" y="110734"/>
                </a:cubicBezTo>
                <a:cubicBezTo>
                  <a:pt x="148805" y="104221"/>
                  <a:pt x="150436" y="98116"/>
                  <a:pt x="154921" y="93232"/>
                </a:cubicBezTo>
                <a:lnTo>
                  <a:pt x="164705" y="81428"/>
                </a:lnTo>
                <a:cubicBezTo>
                  <a:pt x="168782" y="76544"/>
                  <a:pt x="174897" y="73695"/>
                  <a:pt x="181012" y="73695"/>
                </a:cubicBezTo>
                <a:cubicBezTo>
                  <a:pt x="187128" y="73695"/>
                  <a:pt x="193243" y="76544"/>
                  <a:pt x="197320" y="81021"/>
                </a:cubicBezTo>
                <a:cubicBezTo>
                  <a:pt x="197728" y="81021"/>
                  <a:pt x="197728" y="81021"/>
                  <a:pt x="197728" y="81428"/>
                </a:cubicBezTo>
                <a:cubicBezTo>
                  <a:pt x="199766" y="83870"/>
                  <a:pt x="203843" y="84277"/>
                  <a:pt x="207104" y="82242"/>
                </a:cubicBezTo>
                <a:cubicBezTo>
                  <a:pt x="216073" y="76137"/>
                  <a:pt x="226266" y="70846"/>
                  <a:pt x="236865" y="66776"/>
                </a:cubicBezTo>
                <a:cubicBezTo>
                  <a:pt x="240127" y="65962"/>
                  <a:pt x="241758" y="62298"/>
                  <a:pt x="240942" y="59042"/>
                </a:cubicBezTo>
                <a:cubicBezTo>
                  <a:pt x="239311" y="53344"/>
                  <a:pt x="240535" y="46832"/>
                  <a:pt x="244204" y="41541"/>
                </a:cubicBezTo>
                <a:cubicBezTo>
                  <a:pt x="247873" y="36656"/>
                  <a:pt x="253173" y="33400"/>
                  <a:pt x="259696" y="32586"/>
                </a:cubicBezTo>
                <a:close/>
                <a:moveTo>
                  <a:pt x="405620" y="0"/>
                </a:moveTo>
                <a:cubicBezTo>
                  <a:pt x="406031" y="413"/>
                  <a:pt x="406442" y="413"/>
                  <a:pt x="407264" y="827"/>
                </a:cubicBezTo>
                <a:cubicBezTo>
                  <a:pt x="407675" y="827"/>
                  <a:pt x="408087" y="827"/>
                  <a:pt x="408498" y="827"/>
                </a:cubicBezTo>
                <a:lnTo>
                  <a:pt x="424122" y="9096"/>
                </a:lnTo>
                <a:cubicBezTo>
                  <a:pt x="427822" y="10750"/>
                  <a:pt x="429056" y="15298"/>
                  <a:pt x="427411" y="18606"/>
                </a:cubicBezTo>
                <a:cubicBezTo>
                  <a:pt x="426178" y="21086"/>
                  <a:pt x="423299" y="22327"/>
                  <a:pt x="420832" y="22327"/>
                </a:cubicBezTo>
                <a:cubicBezTo>
                  <a:pt x="419599" y="22327"/>
                  <a:pt x="418777" y="22327"/>
                  <a:pt x="417543" y="21913"/>
                </a:cubicBezTo>
                <a:lnTo>
                  <a:pt x="412198" y="19019"/>
                </a:lnTo>
                <a:lnTo>
                  <a:pt x="412198" y="39279"/>
                </a:lnTo>
                <a:cubicBezTo>
                  <a:pt x="412198" y="43000"/>
                  <a:pt x="409320" y="46308"/>
                  <a:pt x="404797" y="46308"/>
                </a:cubicBezTo>
                <a:cubicBezTo>
                  <a:pt x="401097" y="46308"/>
                  <a:pt x="397807" y="43000"/>
                  <a:pt x="397807" y="39279"/>
                </a:cubicBezTo>
                <a:lnTo>
                  <a:pt x="397807" y="19019"/>
                </a:lnTo>
                <a:lnTo>
                  <a:pt x="392462" y="21913"/>
                </a:lnTo>
                <a:cubicBezTo>
                  <a:pt x="389173" y="23567"/>
                  <a:pt x="384650" y="22327"/>
                  <a:pt x="383006" y="18606"/>
                </a:cubicBezTo>
                <a:cubicBezTo>
                  <a:pt x="380950" y="15298"/>
                  <a:pt x="382595" y="10750"/>
                  <a:pt x="385884" y="9096"/>
                </a:cubicBezTo>
                <a:lnTo>
                  <a:pt x="401919" y="827"/>
                </a:lnTo>
                <a:lnTo>
                  <a:pt x="402330" y="827"/>
                </a:lnTo>
                <a:cubicBezTo>
                  <a:pt x="402741" y="827"/>
                  <a:pt x="403153" y="827"/>
                  <a:pt x="403564" y="827"/>
                </a:cubicBezTo>
                <a:cubicBezTo>
                  <a:pt x="403564" y="827"/>
                  <a:pt x="403564" y="413"/>
                  <a:pt x="403975" y="413"/>
                </a:cubicBezTo>
                <a:cubicBezTo>
                  <a:pt x="404386" y="413"/>
                  <a:pt x="404797" y="413"/>
                  <a:pt x="404797" y="413"/>
                </a:cubicBezTo>
                <a:cubicBezTo>
                  <a:pt x="405208" y="413"/>
                  <a:pt x="405208" y="0"/>
                  <a:pt x="405620" y="0"/>
                </a:cubicBezTo>
                <a:close/>
                <a:moveTo>
                  <a:pt x="170502" y="0"/>
                </a:moveTo>
                <a:cubicBezTo>
                  <a:pt x="174636" y="0"/>
                  <a:pt x="177944" y="3308"/>
                  <a:pt x="177944" y="7442"/>
                </a:cubicBezTo>
                <a:lnTo>
                  <a:pt x="177944" y="16125"/>
                </a:lnTo>
                <a:lnTo>
                  <a:pt x="186213" y="16125"/>
                </a:lnTo>
                <a:cubicBezTo>
                  <a:pt x="190348" y="16125"/>
                  <a:pt x="193655" y="19433"/>
                  <a:pt x="193655" y="23567"/>
                </a:cubicBezTo>
                <a:cubicBezTo>
                  <a:pt x="193655" y="27288"/>
                  <a:pt x="190348" y="30596"/>
                  <a:pt x="186213" y="30596"/>
                </a:cubicBezTo>
                <a:lnTo>
                  <a:pt x="177944" y="30596"/>
                </a:lnTo>
                <a:lnTo>
                  <a:pt x="177944" y="39279"/>
                </a:lnTo>
                <a:cubicBezTo>
                  <a:pt x="177944" y="43000"/>
                  <a:pt x="174636" y="46308"/>
                  <a:pt x="170502" y="46308"/>
                </a:cubicBezTo>
                <a:cubicBezTo>
                  <a:pt x="166367" y="46308"/>
                  <a:pt x="163473" y="43000"/>
                  <a:pt x="163473" y="39279"/>
                </a:cubicBezTo>
                <a:lnTo>
                  <a:pt x="163473" y="30596"/>
                </a:lnTo>
                <a:lnTo>
                  <a:pt x="154790" y="30596"/>
                </a:lnTo>
                <a:cubicBezTo>
                  <a:pt x="150656" y="30596"/>
                  <a:pt x="147348" y="27288"/>
                  <a:pt x="147348" y="23567"/>
                </a:cubicBezTo>
                <a:cubicBezTo>
                  <a:pt x="147348" y="19433"/>
                  <a:pt x="150656" y="16125"/>
                  <a:pt x="154790" y="16125"/>
                </a:cubicBezTo>
                <a:lnTo>
                  <a:pt x="163473" y="16125"/>
                </a:lnTo>
                <a:lnTo>
                  <a:pt x="163473" y="7442"/>
                </a:lnTo>
                <a:cubicBezTo>
                  <a:pt x="163473" y="3308"/>
                  <a:pt x="166367" y="0"/>
                  <a:pt x="170502" y="0"/>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pic>
        <p:nvPicPr>
          <p:cNvPr id="313" name="Google Shape;313;p20"/>
          <p:cNvPicPr preferRelativeResize="0"/>
          <p:nvPr/>
        </p:nvPicPr>
        <p:blipFill>
          <a:blip r:embed="rId3">
            <a:alphaModFix/>
          </a:blip>
          <a:stretch>
            <a:fillRect/>
          </a:stretch>
        </p:blipFill>
        <p:spPr>
          <a:xfrm>
            <a:off x="10256425" y="2968175"/>
            <a:ext cx="4143325" cy="8466500"/>
          </a:xfrm>
          <a:prstGeom prst="rect">
            <a:avLst/>
          </a:prstGeom>
          <a:noFill/>
          <a:ln>
            <a:noFill/>
          </a:ln>
        </p:spPr>
      </p:pic>
      <p:pic>
        <p:nvPicPr>
          <p:cNvPr id="314" name="Google Shape;314;p20"/>
          <p:cNvPicPr preferRelativeResize="0"/>
          <p:nvPr/>
        </p:nvPicPr>
        <p:blipFill>
          <a:blip r:embed="rId4">
            <a:alphaModFix/>
          </a:blip>
          <a:stretch>
            <a:fillRect/>
          </a:stretch>
        </p:blipFill>
        <p:spPr>
          <a:xfrm>
            <a:off x="14641026" y="2968175"/>
            <a:ext cx="4143332" cy="8466493"/>
          </a:xfrm>
          <a:prstGeom prst="rect">
            <a:avLst/>
          </a:prstGeom>
          <a:noFill/>
          <a:ln>
            <a:noFill/>
          </a:ln>
        </p:spPr>
      </p:pic>
      <p:pic>
        <p:nvPicPr>
          <p:cNvPr id="315" name="Google Shape;315;p20"/>
          <p:cNvPicPr preferRelativeResize="0"/>
          <p:nvPr/>
        </p:nvPicPr>
        <p:blipFill>
          <a:blip r:embed="rId5">
            <a:alphaModFix/>
          </a:blip>
          <a:stretch>
            <a:fillRect/>
          </a:stretch>
        </p:blipFill>
        <p:spPr>
          <a:xfrm>
            <a:off x="19149250" y="2985172"/>
            <a:ext cx="3959035" cy="8466500"/>
          </a:xfrm>
          <a:prstGeom prst="rect">
            <a:avLst/>
          </a:prstGeom>
          <a:noFill/>
          <a:ln>
            <a:noFill/>
          </a:ln>
        </p:spPr>
      </p:pic>
      <p:sp>
        <p:nvSpPr>
          <p:cNvPr id="316" name="Google Shape;316;p20"/>
          <p:cNvSpPr/>
          <p:nvPr/>
        </p:nvSpPr>
        <p:spPr>
          <a:xfrm>
            <a:off x="10107638" y="7551800"/>
            <a:ext cx="4440900" cy="1759200"/>
          </a:xfrm>
          <a:prstGeom prst="ellipse">
            <a:avLst/>
          </a:prstGeom>
          <a:noFill/>
          <a:ln cap="flat" cmpd="sng" w="762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Light"/>
              <a:ea typeface="Montserrat Light"/>
              <a:cs typeface="Montserrat Light"/>
              <a:sym typeface="Montserrat Light"/>
            </a:endParaRPr>
          </a:p>
        </p:txBody>
      </p:sp>
      <p:sp>
        <p:nvSpPr>
          <p:cNvPr id="317" name="Google Shape;317;p20"/>
          <p:cNvSpPr/>
          <p:nvPr/>
        </p:nvSpPr>
        <p:spPr>
          <a:xfrm rot="5400000">
            <a:off x="14656450" y="6741250"/>
            <a:ext cx="7035900" cy="1949700"/>
          </a:xfrm>
          <a:prstGeom prst="ellipse">
            <a:avLst/>
          </a:prstGeom>
          <a:noFill/>
          <a:ln cap="flat" cmpd="sng" w="762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Light"/>
              <a:ea typeface="Montserrat Light"/>
              <a:cs typeface="Montserrat Light"/>
              <a:sym typeface="Montserrat 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 name="Shape 322"/>
        <p:cNvGrpSpPr/>
        <p:nvPr/>
      </p:nvGrpSpPr>
      <p:grpSpPr>
        <a:xfrm>
          <a:off x="0" y="0"/>
          <a:ext cx="0" cy="0"/>
          <a:chOff x="0" y="0"/>
          <a:chExt cx="0" cy="0"/>
        </a:xfrm>
      </p:grpSpPr>
      <p:sp>
        <p:nvSpPr>
          <p:cNvPr id="323" name="Google Shape;323;p21"/>
          <p:cNvSpPr txBox="1"/>
          <p:nvPr/>
        </p:nvSpPr>
        <p:spPr>
          <a:xfrm>
            <a:off x="1520825" y="762003"/>
            <a:ext cx="21336000" cy="2555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Conflicting Values: </a:t>
            </a:r>
            <a:endParaRPr sz="8000">
              <a:solidFill>
                <a:schemeClr val="dk2"/>
              </a:solidFill>
              <a:latin typeface="Playfair Display ExtraBold"/>
              <a:ea typeface="Playfair Display ExtraBold"/>
              <a:cs typeface="Playfair Display ExtraBold"/>
              <a:sym typeface="Playfair Display ExtraBold"/>
            </a:endParaRPr>
          </a:p>
          <a:p>
            <a:pPr indent="0" lvl="0" marL="0" marR="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Community &amp; Empowerment</a:t>
            </a:r>
            <a:endParaRPr sz="8000">
              <a:solidFill>
                <a:schemeClr val="dk2"/>
              </a:solidFill>
              <a:latin typeface="Playfair Display ExtraBold"/>
              <a:ea typeface="Playfair Display ExtraBold"/>
              <a:cs typeface="Playfair Display ExtraBold"/>
              <a:sym typeface="Playfair Display ExtraBold"/>
            </a:endParaRPr>
          </a:p>
        </p:txBody>
      </p:sp>
      <p:sp>
        <p:nvSpPr>
          <p:cNvPr id="324" name="Google Shape;324;p21"/>
          <p:cNvSpPr txBox="1"/>
          <p:nvPr/>
        </p:nvSpPr>
        <p:spPr>
          <a:xfrm>
            <a:off x="1869200" y="6472850"/>
            <a:ext cx="7110600" cy="501480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2000"/>
              </a:spcAft>
              <a:buNone/>
            </a:pPr>
            <a:r>
              <a:rPr lang="en-US" sz="3900">
                <a:solidFill>
                  <a:schemeClr val="lt1"/>
                </a:solidFill>
                <a:latin typeface="Montserrat Light"/>
                <a:ea typeface="Montserrat Light"/>
                <a:cs typeface="Montserrat Light"/>
                <a:sym typeface="Montserrat Light"/>
              </a:rPr>
              <a:t>In a space created for </a:t>
            </a:r>
            <a:r>
              <a:rPr b="1" lang="en-US" sz="3900">
                <a:solidFill>
                  <a:schemeClr val="accent5"/>
                </a:solidFill>
                <a:latin typeface="Montserrat"/>
                <a:ea typeface="Montserrat"/>
                <a:cs typeface="Montserrat"/>
                <a:sym typeface="Montserrat"/>
              </a:rPr>
              <a:t>community</a:t>
            </a:r>
            <a:r>
              <a:rPr lang="en-US" sz="3900">
                <a:solidFill>
                  <a:schemeClr val="lt1"/>
                </a:solidFill>
                <a:latin typeface="Montserrat Light"/>
                <a:ea typeface="Montserrat Light"/>
                <a:cs typeface="Montserrat Light"/>
                <a:sym typeface="Montserrat Light"/>
              </a:rPr>
              <a:t> interaction, it can be difficult to feel </a:t>
            </a:r>
            <a:r>
              <a:rPr b="1" lang="en-US" sz="3900">
                <a:solidFill>
                  <a:schemeClr val="accent5"/>
                </a:solidFill>
                <a:latin typeface="Montserrat"/>
                <a:ea typeface="Montserrat"/>
                <a:cs typeface="Montserrat"/>
                <a:sym typeface="Montserrat"/>
              </a:rPr>
              <a:t>empowered</a:t>
            </a:r>
            <a:r>
              <a:rPr lang="en-US" sz="3900">
                <a:solidFill>
                  <a:schemeClr val="lt1"/>
                </a:solidFill>
                <a:latin typeface="Montserrat Light"/>
                <a:ea typeface="Montserrat Light"/>
                <a:cs typeface="Montserrat Light"/>
                <a:sym typeface="Montserrat Light"/>
              </a:rPr>
              <a:t> if other people feel negatively about media that you </a:t>
            </a:r>
            <a:r>
              <a:rPr lang="en-US" sz="3900">
                <a:solidFill>
                  <a:schemeClr val="lt1"/>
                </a:solidFill>
                <a:latin typeface="Montserrat Light"/>
                <a:ea typeface="Montserrat Light"/>
                <a:cs typeface="Montserrat Light"/>
                <a:sym typeface="Montserrat Light"/>
              </a:rPr>
              <a:t>publicly</a:t>
            </a:r>
            <a:r>
              <a:rPr lang="en-US" sz="3900">
                <a:solidFill>
                  <a:schemeClr val="lt1"/>
                </a:solidFill>
                <a:latin typeface="Montserrat Light"/>
                <a:ea typeface="Montserrat Light"/>
                <a:cs typeface="Montserrat Light"/>
                <a:sym typeface="Montserrat Light"/>
              </a:rPr>
              <a:t> have ranked highly</a:t>
            </a:r>
            <a:endParaRPr sz="3900">
              <a:solidFill>
                <a:schemeClr val="lt1"/>
              </a:solidFill>
              <a:latin typeface="Montserrat Light"/>
              <a:ea typeface="Montserrat Light"/>
              <a:cs typeface="Montserrat Light"/>
              <a:sym typeface="Montserrat Light"/>
            </a:endParaRPr>
          </a:p>
        </p:txBody>
      </p:sp>
      <p:sp>
        <p:nvSpPr>
          <p:cNvPr id="325" name="Google Shape;325;p21"/>
          <p:cNvSpPr/>
          <p:nvPr/>
        </p:nvSpPr>
        <p:spPr>
          <a:xfrm flipH="1" rot="10800000">
            <a:off x="3664993" y="4328308"/>
            <a:ext cx="3504009" cy="2055376"/>
          </a:xfrm>
          <a:custGeom>
            <a:rect b="b" l="l" r="r" t="t"/>
            <a:pathLst>
              <a:path extrusionOk="0" h="1444904" w="1444952">
                <a:moveTo>
                  <a:pt x="722477" y="0"/>
                </a:moveTo>
                <a:lnTo>
                  <a:pt x="0" y="1444904"/>
                </a:lnTo>
                <a:lnTo>
                  <a:pt x="1444952" y="1444904"/>
                </a:lnTo>
                <a:lnTo>
                  <a:pt x="722477" y="0"/>
                </a:lnTo>
                <a:close/>
              </a:path>
            </a:pathLst>
          </a:custGeom>
          <a:solidFill>
            <a:schemeClr val="accent6">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326" name="Google Shape;326;p21"/>
          <p:cNvSpPr txBox="1"/>
          <p:nvPr/>
        </p:nvSpPr>
        <p:spPr>
          <a:xfrm flipH="1">
            <a:off x="2640800" y="4404500"/>
            <a:ext cx="5567400" cy="8310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4800">
                <a:solidFill>
                  <a:schemeClr val="accent5"/>
                </a:solidFill>
                <a:latin typeface="Playfair Display"/>
                <a:ea typeface="Playfair Display"/>
                <a:cs typeface="Playfair Display"/>
                <a:sym typeface="Playfair Display"/>
              </a:rPr>
              <a:t>Problem</a:t>
            </a:r>
            <a:endParaRPr>
              <a:solidFill>
                <a:schemeClr val="accent5"/>
              </a:solidFill>
            </a:endParaRPr>
          </a:p>
        </p:txBody>
      </p:sp>
      <p:sp>
        <p:nvSpPr>
          <p:cNvPr id="327" name="Google Shape;327;p21"/>
          <p:cNvSpPr/>
          <p:nvPr/>
        </p:nvSpPr>
        <p:spPr>
          <a:xfrm>
            <a:off x="-1486984" y="9054858"/>
            <a:ext cx="3366046" cy="3439916"/>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328" name="Google Shape;328;p21"/>
          <p:cNvSpPr/>
          <p:nvPr/>
        </p:nvSpPr>
        <p:spPr>
          <a:xfrm>
            <a:off x="-490970" y="10068082"/>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329" name="Google Shape;329;p21"/>
          <p:cNvSpPr/>
          <p:nvPr/>
        </p:nvSpPr>
        <p:spPr>
          <a:xfrm flipH="1" rot="-5400000">
            <a:off x="16673067" y="1739004"/>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6">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330" name="Google Shape;330;p21"/>
          <p:cNvSpPr/>
          <p:nvPr/>
        </p:nvSpPr>
        <p:spPr>
          <a:xfrm rot="5400000">
            <a:off x="-5500658" y="-14615963"/>
            <a:ext cx="14760017" cy="17755231"/>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pic>
        <p:nvPicPr>
          <p:cNvPr id="331" name="Google Shape;331;p21"/>
          <p:cNvPicPr preferRelativeResize="0"/>
          <p:nvPr/>
        </p:nvPicPr>
        <p:blipFill>
          <a:blip r:embed="rId3">
            <a:alphaModFix/>
          </a:blip>
          <a:stretch>
            <a:fillRect/>
          </a:stretch>
        </p:blipFill>
        <p:spPr>
          <a:xfrm>
            <a:off x="14356425" y="4144225"/>
            <a:ext cx="3666125" cy="8059726"/>
          </a:xfrm>
          <a:prstGeom prst="rect">
            <a:avLst/>
          </a:prstGeom>
          <a:noFill/>
          <a:ln>
            <a:noFill/>
          </a:ln>
        </p:spPr>
      </p:pic>
      <p:pic>
        <p:nvPicPr>
          <p:cNvPr id="332" name="Google Shape;332;p21"/>
          <p:cNvPicPr preferRelativeResize="0"/>
          <p:nvPr/>
        </p:nvPicPr>
        <p:blipFill>
          <a:blip r:embed="rId4">
            <a:alphaModFix/>
          </a:blip>
          <a:stretch>
            <a:fillRect/>
          </a:stretch>
        </p:blipFill>
        <p:spPr>
          <a:xfrm>
            <a:off x="10135877" y="4144225"/>
            <a:ext cx="3771722" cy="8059726"/>
          </a:xfrm>
          <a:prstGeom prst="rect">
            <a:avLst/>
          </a:prstGeom>
          <a:noFill/>
          <a:ln>
            <a:noFill/>
          </a:ln>
        </p:spPr>
      </p:pic>
      <p:sp>
        <p:nvSpPr>
          <p:cNvPr id="333" name="Google Shape;333;p21"/>
          <p:cNvSpPr/>
          <p:nvPr/>
        </p:nvSpPr>
        <p:spPr>
          <a:xfrm>
            <a:off x="9788550" y="9728475"/>
            <a:ext cx="4440900" cy="1759200"/>
          </a:xfrm>
          <a:prstGeom prst="ellipse">
            <a:avLst/>
          </a:prstGeom>
          <a:noFill/>
          <a:ln cap="flat" cmpd="sng" w="762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Light"/>
              <a:ea typeface="Montserrat Light"/>
              <a:cs typeface="Montserrat Light"/>
              <a:sym typeface="Montserrat Light"/>
            </a:endParaRPr>
          </a:p>
        </p:txBody>
      </p:sp>
      <p:sp>
        <p:nvSpPr>
          <p:cNvPr id="334" name="Google Shape;334;p21"/>
          <p:cNvSpPr/>
          <p:nvPr/>
        </p:nvSpPr>
        <p:spPr>
          <a:xfrm>
            <a:off x="13969050" y="8077475"/>
            <a:ext cx="4440900" cy="1477200"/>
          </a:xfrm>
          <a:prstGeom prst="ellipse">
            <a:avLst/>
          </a:prstGeom>
          <a:noFill/>
          <a:ln cap="flat" cmpd="sng" w="762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Light"/>
              <a:ea typeface="Montserrat Light"/>
              <a:cs typeface="Montserrat Light"/>
              <a:sym typeface="Montserrat Light"/>
            </a:endParaRPr>
          </a:p>
        </p:txBody>
      </p:sp>
      <p:cxnSp>
        <p:nvCxnSpPr>
          <p:cNvPr id="335" name="Google Shape;335;p21"/>
          <p:cNvCxnSpPr>
            <a:endCxn id="336" idx="1"/>
          </p:cNvCxnSpPr>
          <p:nvPr/>
        </p:nvCxnSpPr>
        <p:spPr>
          <a:xfrm flipH="1" rot="10800000">
            <a:off x="12607100" y="5355988"/>
            <a:ext cx="6468900" cy="4389000"/>
          </a:xfrm>
          <a:prstGeom prst="straightConnector1">
            <a:avLst/>
          </a:prstGeom>
          <a:noFill/>
          <a:ln cap="flat" cmpd="sng" w="114300">
            <a:solidFill>
              <a:schemeClr val="accent3"/>
            </a:solidFill>
            <a:prstDash val="solid"/>
            <a:round/>
            <a:headEnd len="med" w="med" type="none"/>
            <a:tailEnd len="med" w="med" type="none"/>
          </a:ln>
        </p:spPr>
      </p:cxnSp>
      <p:cxnSp>
        <p:nvCxnSpPr>
          <p:cNvPr id="337" name="Google Shape;337;p21"/>
          <p:cNvCxnSpPr>
            <a:stCxn id="334" idx="7"/>
            <a:endCxn id="336" idx="1"/>
          </p:cNvCxnSpPr>
          <p:nvPr/>
        </p:nvCxnSpPr>
        <p:spPr>
          <a:xfrm flipH="1" rot="10800000">
            <a:off x="17759595" y="5355906"/>
            <a:ext cx="1316400" cy="2937900"/>
          </a:xfrm>
          <a:prstGeom prst="straightConnector1">
            <a:avLst/>
          </a:prstGeom>
          <a:noFill/>
          <a:ln cap="flat" cmpd="sng" w="114300">
            <a:solidFill>
              <a:schemeClr val="accent3"/>
            </a:solidFill>
            <a:prstDash val="solid"/>
            <a:round/>
            <a:headEnd len="med" w="med" type="none"/>
            <a:tailEnd len="med" w="med" type="none"/>
          </a:ln>
        </p:spPr>
      </p:cxnSp>
      <p:sp>
        <p:nvSpPr>
          <p:cNvPr id="336" name="Google Shape;336;p21"/>
          <p:cNvSpPr/>
          <p:nvPr/>
        </p:nvSpPr>
        <p:spPr>
          <a:xfrm>
            <a:off x="19076000" y="3482638"/>
            <a:ext cx="3666000" cy="3746700"/>
          </a:xfrm>
          <a:prstGeom prst="flowChartAlternateProcess">
            <a:avLst/>
          </a:prstGeom>
          <a:noFill/>
          <a:ln cap="flat" cmpd="sng" w="762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US" sz="3200">
                <a:solidFill>
                  <a:schemeClr val="lt1"/>
                </a:solidFill>
                <a:latin typeface="Montserrat"/>
                <a:ea typeface="Montserrat"/>
                <a:cs typeface="Montserrat"/>
                <a:sym typeface="Montserrat"/>
              </a:rPr>
              <a:t>How would a Barbie or New Girl stan feel about updates like these?</a:t>
            </a:r>
            <a:endParaRPr b="1" sz="3200">
              <a:solidFill>
                <a:schemeClr val="lt1"/>
              </a:solidFill>
              <a:latin typeface="Montserrat"/>
              <a:ea typeface="Montserrat"/>
              <a:cs typeface="Montserrat"/>
              <a:sym typeface="Montserrat"/>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2" name="Shape 342"/>
        <p:cNvGrpSpPr/>
        <p:nvPr/>
      </p:nvGrpSpPr>
      <p:grpSpPr>
        <a:xfrm>
          <a:off x="0" y="0"/>
          <a:ext cx="0" cy="0"/>
          <a:chOff x="0" y="0"/>
          <a:chExt cx="0" cy="0"/>
        </a:xfrm>
      </p:grpSpPr>
      <p:sp>
        <p:nvSpPr>
          <p:cNvPr id="343" name="Google Shape;343;p22"/>
          <p:cNvSpPr txBox="1"/>
          <p:nvPr/>
        </p:nvSpPr>
        <p:spPr>
          <a:xfrm>
            <a:off x="1520825" y="762003"/>
            <a:ext cx="21336000" cy="2555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Conflicting Values:</a:t>
            </a:r>
            <a:endParaRPr sz="8000">
              <a:solidFill>
                <a:schemeClr val="dk2"/>
              </a:solidFill>
              <a:latin typeface="Playfair Display ExtraBold"/>
              <a:ea typeface="Playfair Display ExtraBold"/>
              <a:cs typeface="Playfair Display ExtraBold"/>
              <a:sym typeface="Playfair Display ExtraBold"/>
            </a:endParaRPr>
          </a:p>
          <a:p>
            <a:pPr indent="0" lvl="0" marL="0" marR="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Discovery &amp; Enjoyment</a:t>
            </a:r>
            <a:endParaRPr sz="8000">
              <a:solidFill>
                <a:schemeClr val="dk2"/>
              </a:solidFill>
              <a:latin typeface="Playfair Display ExtraBold"/>
              <a:ea typeface="Playfair Display ExtraBold"/>
              <a:cs typeface="Playfair Display ExtraBold"/>
              <a:sym typeface="Playfair Display ExtraBold"/>
            </a:endParaRPr>
          </a:p>
        </p:txBody>
      </p:sp>
      <p:sp>
        <p:nvSpPr>
          <p:cNvPr id="344" name="Google Shape;344;p22"/>
          <p:cNvSpPr txBox="1"/>
          <p:nvPr/>
        </p:nvSpPr>
        <p:spPr>
          <a:xfrm>
            <a:off x="1520825" y="9660275"/>
            <a:ext cx="9535800" cy="6927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2000"/>
              </a:spcAft>
              <a:buNone/>
            </a:pPr>
            <a:r>
              <a:t/>
            </a:r>
            <a:endParaRPr sz="3900">
              <a:solidFill>
                <a:schemeClr val="lt1"/>
              </a:solidFill>
              <a:latin typeface="Montserrat Light"/>
              <a:ea typeface="Montserrat Light"/>
              <a:cs typeface="Montserrat Light"/>
              <a:sym typeface="Montserrat Light"/>
            </a:endParaRPr>
          </a:p>
        </p:txBody>
      </p:sp>
      <p:sp>
        <p:nvSpPr>
          <p:cNvPr id="345" name="Google Shape;345;p22"/>
          <p:cNvSpPr txBox="1"/>
          <p:nvPr/>
        </p:nvSpPr>
        <p:spPr>
          <a:xfrm flipH="1">
            <a:off x="3135375" y="4699475"/>
            <a:ext cx="5567400" cy="307800"/>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t/>
            </a:r>
            <a:endParaRPr>
              <a:solidFill>
                <a:schemeClr val="accent5"/>
              </a:solidFill>
            </a:endParaRPr>
          </a:p>
        </p:txBody>
      </p:sp>
      <p:sp>
        <p:nvSpPr>
          <p:cNvPr id="346" name="Google Shape;346;p22"/>
          <p:cNvSpPr/>
          <p:nvPr/>
        </p:nvSpPr>
        <p:spPr>
          <a:xfrm>
            <a:off x="-1486984" y="9054858"/>
            <a:ext cx="3366046" cy="3439916"/>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347" name="Google Shape;347;p22"/>
          <p:cNvSpPr/>
          <p:nvPr/>
        </p:nvSpPr>
        <p:spPr>
          <a:xfrm>
            <a:off x="-490970" y="10068082"/>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348" name="Google Shape;348;p22"/>
          <p:cNvSpPr/>
          <p:nvPr/>
        </p:nvSpPr>
        <p:spPr>
          <a:xfrm flipH="1" rot="-5400000">
            <a:off x="16673067" y="1739004"/>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6">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349" name="Google Shape;349;p22"/>
          <p:cNvSpPr/>
          <p:nvPr/>
        </p:nvSpPr>
        <p:spPr>
          <a:xfrm rot="6299965">
            <a:off x="22274030" y="760857"/>
            <a:ext cx="8295857" cy="9979315"/>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494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350" name="Google Shape;350;p22"/>
          <p:cNvSpPr/>
          <p:nvPr/>
        </p:nvSpPr>
        <p:spPr>
          <a:xfrm rot="5400000">
            <a:off x="-5500658" y="-14615963"/>
            <a:ext cx="14760017" cy="17755231"/>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351" name="Google Shape;351;p22"/>
          <p:cNvSpPr txBox="1"/>
          <p:nvPr/>
        </p:nvSpPr>
        <p:spPr>
          <a:xfrm>
            <a:off x="1869200" y="6625250"/>
            <a:ext cx="7110600" cy="3830700"/>
          </a:xfrm>
          <a:prstGeom prst="rect">
            <a:avLst/>
          </a:prstGeom>
          <a:noFill/>
          <a:ln>
            <a:noFill/>
          </a:ln>
        </p:spPr>
        <p:txBody>
          <a:bodyPr anchorCtr="0" anchor="t" bIns="45700" lIns="91425" spcFirstLastPara="1" rIns="91425" wrap="square" tIns="45700">
            <a:spAutoFit/>
          </a:bodyPr>
          <a:lstStyle/>
          <a:p>
            <a:pPr indent="0" lvl="0" marL="0" rtl="0" algn="ctr">
              <a:lnSpc>
                <a:spcPct val="120000"/>
              </a:lnSpc>
              <a:spcBef>
                <a:spcPts val="0"/>
              </a:spcBef>
              <a:spcAft>
                <a:spcPts val="0"/>
              </a:spcAft>
              <a:buNone/>
            </a:pPr>
            <a:r>
              <a:rPr lang="en-US" sz="3900">
                <a:solidFill>
                  <a:schemeClr val="lt1"/>
                </a:solidFill>
                <a:latin typeface="Montserrat Light"/>
                <a:ea typeface="Montserrat Light"/>
                <a:cs typeface="Montserrat Light"/>
                <a:sym typeface="Montserrat Light"/>
              </a:rPr>
              <a:t>Because </a:t>
            </a:r>
            <a:r>
              <a:rPr b="1" lang="en-US" sz="3900">
                <a:solidFill>
                  <a:schemeClr val="accent5"/>
                </a:solidFill>
                <a:latin typeface="Montserrat"/>
                <a:ea typeface="Montserrat"/>
                <a:cs typeface="Montserrat"/>
                <a:sym typeface="Montserrat"/>
              </a:rPr>
              <a:t>discovery</a:t>
            </a:r>
            <a:r>
              <a:rPr lang="en-US" sz="3900">
                <a:solidFill>
                  <a:schemeClr val="lt1"/>
                </a:solidFill>
                <a:latin typeface="Montserrat Light"/>
                <a:ea typeface="Montserrat Light"/>
                <a:cs typeface="Montserrat Light"/>
                <a:sym typeface="Montserrat Light"/>
              </a:rPr>
              <a:t> requires trying new things, it is likely that the user will encounter media they </a:t>
            </a:r>
            <a:r>
              <a:rPr b="1" lang="en-US" sz="3900">
                <a:solidFill>
                  <a:schemeClr val="accent5"/>
                </a:solidFill>
                <a:latin typeface="Montserrat"/>
                <a:ea typeface="Montserrat"/>
                <a:cs typeface="Montserrat"/>
                <a:sym typeface="Montserrat"/>
              </a:rPr>
              <a:t>do not enjoy</a:t>
            </a:r>
            <a:r>
              <a:rPr lang="en-US" sz="3900">
                <a:solidFill>
                  <a:schemeClr val="lt1"/>
                </a:solidFill>
                <a:latin typeface="Montserrat Light"/>
                <a:ea typeface="Montserrat Light"/>
                <a:cs typeface="Montserrat Light"/>
                <a:sym typeface="Montserrat Light"/>
              </a:rPr>
              <a:t>.</a:t>
            </a:r>
            <a:endParaRPr sz="3900">
              <a:solidFill>
                <a:schemeClr val="lt1"/>
              </a:solidFill>
              <a:latin typeface="Montserrat Light"/>
              <a:ea typeface="Montserrat Light"/>
              <a:cs typeface="Montserrat Light"/>
              <a:sym typeface="Montserrat Light"/>
            </a:endParaRPr>
          </a:p>
          <a:p>
            <a:pPr indent="0" lvl="0" marL="0" marR="0" rtl="0" algn="ctr">
              <a:lnSpc>
                <a:spcPct val="120000"/>
              </a:lnSpc>
              <a:spcBef>
                <a:spcPts val="2000"/>
              </a:spcBef>
              <a:spcAft>
                <a:spcPts val="2000"/>
              </a:spcAft>
              <a:buNone/>
            </a:pPr>
            <a:r>
              <a:t/>
            </a:r>
            <a:endParaRPr sz="3900">
              <a:solidFill>
                <a:schemeClr val="lt1"/>
              </a:solidFill>
              <a:latin typeface="Montserrat Light"/>
              <a:ea typeface="Montserrat Light"/>
              <a:cs typeface="Montserrat Light"/>
              <a:sym typeface="Montserrat Light"/>
            </a:endParaRPr>
          </a:p>
        </p:txBody>
      </p:sp>
      <p:sp>
        <p:nvSpPr>
          <p:cNvPr id="352" name="Google Shape;352;p22"/>
          <p:cNvSpPr/>
          <p:nvPr/>
        </p:nvSpPr>
        <p:spPr>
          <a:xfrm flipH="1" rot="10800000">
            <a:off x="3664993" y="4328308"/>
            <a:ext cx="3504009" cy="2055376"/>
          </a:xfrm>
          <a:custGeom>
            <a:rect b="b" l="l" r="r" t="t"/>
            <a:pathLst>
              <a:path extrusionOk="0" h="1444904" w="1444952">
                <a:moveTo>
                  <a:pt x="722477" y="0"/>
                </a:moveTo>
                <a:lnTo>
                  <a:pt x="0" y="1444904"/>
                </a:lnTo>
                <a:lnTo>
                  <a:pt x="1444952" y="1444904"/>
                </a:lnTo>
                <a:lnTo>
                  <a:pt x="722477" y="0"/>
                </a:lnTo>
                <a:close/>
              </a:path>
            </a:pathLst>
          </a:custGeom>
          <a:solidFill>
            <a:schemeClr val="accent6">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353" name="Google Shape;353;p22"/>
          <p:cNvSpPr txBox="1"/>
          <p:nvPr/>
        </p:nvSpPr>
        <p:spPr>
          <a:xfrm flipH="1">
            <a:off x="2640800" y="4404500"/>
            <a:ext cx="5567400" cy="8310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4800">
                <a:solidFill>
                  <a:schemeClr val="accent5"/>
                </a:solidFill>
                <a:latin typeface="Playfair Display"/>
                <a:ea typeface="Playfair Display"/>
                <a:cs typeface="Playfair Display"/>
                <a:sym typeface="Playfair Display"/>
              </a:rPr>
              <a:t>Problem</a:t>
            </a:r>
            <a:endParaRPr>
              <a:solidFill>
                <a:schemeClr val="accent5"/>
              </a:solidFill>
            </a:endParaRPr>
          </a:p>
        </p:txBody>
      </p:sp>
      <p:pic>
        <p:nvPicPr>
          <p:cNvPr id="354" name="Google Shape;354;p22"/>
          <p:cNvPicPr preferRelativeResize="0"/>
          <p:nvPr/>
        </p:nvPicPr>
        <p:blipFill>
          <a:blip r:embed="rId3">
            <a:alphaModFix/>
          </a:blip>
          <a:stretch>
            <a:fillRect/>
          </a:stretch>
        </p:blipFill>
        <p:spPr>
          <a:xfrm>
            <a:off x="10373614" y="4028278"/>
            <a:ext cx="4027337" cy="8466497"/>
          </a:xfrm>
          <a:prstGeom prst="rect">
            <a:avLst/>
          </a:prstGeom>
          <a:noFill/>
          <a:ln>
            <a:noFill/>
          </a:ln>
        </p:spPr>
      </p:pic>
      <p:pic>
        <p:nvPicPr>
          <p:cNvPr id="355" name="Google Shape;355;p22"/>
          <p:cNvPicPr preferRelativeResize="0"/>
          <p:nvPr/>
        </p:nvPicPr>
        <p:blipFill>
          <a:blip r:embed="rId4">
            <a:alphaModFix/>
          </a:blip>
          <a:stretch>
            <a:fillRect/>
          </a:stretch>
        </p:blipFill>
        <p:spPr>
          <a:xfrm>
            <a:off x="14950026" y="4028275"/>
            <a:ext cx="4143332" cy="8466493"/>
          </a:xfrm>
          <a:prstGeom prst="rect">
            <a:avLst/>
          </a:prstGeom>
          <a:noFill/>
          <a:ln>
            <a:noFill/>
          </a:ln>
        </p:spPr>
      </p:pic>
      <p:sp>
        <p:nvSpPr>
          <p:cNvPr id="356" name="Google Shape;356;p22"/>
          <p:cNvSpPr/>
          <p:nvPr/>
        </p:nvSpPr>
        <p:spPr>
          <a:xfrm>
            <a:off x="10166825" y="8108950"/>
            <a:ext cx="4440900" cy="1759200"/>
          </a:xfrm>
          <a:prstGeom prst="ellipse">
            <a:avLst/>
          </a:prstGeom>
          <a:noFill/>
          <a:ln cap="flat" cmpd="sng" w="762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Light"/>
              <a:ea typeface="Montserrat Light"/>
              <a:cs typeface="Montserrat Light"/>
              <a:sym typeface="Montserrat Light"/>
            </a:endParaRPr>
          </a:p>
        </p:txBody>
      </p:sp>
      <p:sp>
        <p:nvSpPr>
          <p:cNvPr id="357" name="Google Shape;357;p22"/>
          <p:cNvSpPr/>
          <p:nvPr/>
        </p:nvSpPr>
        <p:spPr>
          <a:xfrm>
            <a:off x="14797625" y="5328050"/>
            <a:ext cx="4440900" cy="1759200"/>
          </a:xfrm>
          <a:prstGeom prst="ellipse">
            <a:avLst/>
          </a:prstGeom>
          <a:noFill/>
          <a:ln cap="flat" cmpd="sng" w="762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Light"/>
              <a:ea typeface="Montserrat Light"/>
              <a:cs typeface="Montserrat Light"/>
              <a:sym typeface="Montserrat Light"/>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2" name="Shape 362"/>
        <p:cNvGrpSpPr/>
        <p:nvPr/>
      </p:nvGrpSpPr>
      <p:grpSpPr>
        <a:xfrm>
          <a:off x="0" y="0"/>
          <a:ext cx="0" cy="0"/>
          <a:chOff x="0" y="0"/>
          <a:chExt cx="0" cy="0"/>
        </a:xfrm>
      </p:grpSpPr>
      <p:sp>
        <p:nvSpPr>
          <p:cNvPr id="363" name="Google Shape;363;p23"/>
          <p:cNvSpPr txBox="1"/>
          <p:nvPr/>
        </p:nvSpPr>
        <p:spPr>
          <a:xfrm>
            <a:off x="1520825" y="762003"/>
            <a:ext cx="21336000" cy="2555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Conflicting Values:</a:t>
            </a:r>
            <a:endParaRPr sz="8000">
              <a:solidFill>
                <a:schemeClr val="dk2"/>
              </a:solidFill>
              <a:latin typeface="Playfair Display ExtraBold"/>
              <a:ea typeface="Playfair Display ExtraBold"/>
              <a:cs typeface="Playfair Display ExtraBold"/>
              <a:sym typeface="Playfair Display ExtraBold"/>
            </a:endParaRPr>
          </a:p>
          <a:p>
            <a:pPr indent="0" lvl="0" marL="0" marR="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Community &amp; Enjoyment</a:t>
            </a:r>
            <a:endParaRPr sz="8000">
              <a:solidFill>
                <a:schemeClr val="dk2"/>
              </a:solidFill>
              <a:latin typeface="Playfair Display ExtraBold"/>
              <a:ea typeface="Playfair Display ExtraBold"/>
              <a:cs typeface="Playfair Display ExtraBold"/>
              <a:sym typeface="Playfair Display ExtraBold"/>
            </a:endParaRPr>
          </a:p>
        </p:txBody>
      </p:sp>
      <p:sp>
        <p:nvSpPr>
          <p:cNvPr id="364" name="Google Shape;364;p23"/>
          <p:cNvSpPr txBox="1"/>
          <p:nvPr/>
        </p:nvSpPr>
        <p:spPr>
          <a:xfrm>
            <a:off x="4316625" y="3655925"/>
            <a:ext cx="18828600" cy="6927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2000"/>
              </a:spcAft>
              <a:buNone/>
            </a:pPr>
            <a:r>
              <a:t/>
            </a:r>
            <a:endParaRPr sz="3900">
              <a:solidFill>
                <a:schemeClr val="lt1"/>
              </a:solidFill>
              <a:latin typeface="Montserrat Light"/>
              <a:ea typeface="Montserrat Light"/>
              <a:cs typeface="Montserrat Light"/>
              <a:sym typeface="Montserrat Light"/>
            </a:endParaRPr>
          </a:p>
        </p:txBody>
      </p:sp>
      <p:sp>
        <p:nvSpPr>
          <p:cNvPr id="365" name="Google Shape;365;p23"/>
          <p:cNvSpPr/>
          <p:nvPr/>
        </p:nvSpPr>
        <p:spPr>
          <a:xfrm>
            <a:off x="-1486984" y="9054858"/>
            <a:ext cx="3366046" cy="3439916"/>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366" name="Google Shape;366;p23"/>
          <p:cNvSpPr/>
          <p:nvPr/>
        </p:nvSpPr>
        <p:spPr>
          <a:xfrm>
            <a:off x="-490970" y="10068082"/>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367" name="Google Shape;367;p23"/>
          <p:cNvSpPr/>
          <p:nvPr/>
        </p:nvSpPr>
        <p:spPr>
          <a:xfrm flipH="1" rot="-5400000">
            <a:off x="16673067" y="1739004"/>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6">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368" name="Google Shape;368;p23"/>
          <p:cNvSpPr/>
          <p:nvPr/>
        </p:nvSpPr>
        <p:spPr>
          <a:xfrm rot="5400000">
            <a:off x="-5500658" y="-14615963"/>
            <a:ext cx="14760017" cy="17755231"/>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369" name="Google Shape;369;p23"/>
          <p:cNvSpPr txBox="1"/>
          <p:nvPr/>
        </p:nvSpPr>
        <p:spPr>
          <a:xfrm>
            <a:off x="1869200" y="7158650"/>
            <a:ext cx="7110600" cy="3574200"/>
          </a:xfrm>
          <a:prstGeom prst="rect">
            <a:avLst/>
          </a:prstGeom>
          <a:noFill/>
          <a:ln>
            <a:noFill/>
          </a:ln>
        </p:spPr>
        <p:txBody>
          <a:bodyPr anchorCtr="0" anchor="t" bIns="45700" lIns="91425" spcFirstLastPara="1" rIns="91425" wrap="square" tIns="45700">
            <a:spAutoFit/>
          </a:bodyPr>
          <a:lstStyle/>
          <a:p>
            <a:pPr indent="0" lvl="0" marL="0" rtl="0" algn="ctr">
              <a:lnSpc>
                <a:spcPct val="120000"/>
              </a:lnSpc>
              <a:spcBef>
                <a:spcPts val="0"/>
              </a:spcBef>
              <a:spcAft>
                <a:spcPts val="2000"/>
              </a:spcAft>
              <a:buNone/>
            </a:pPr>
            <a:r>
              <a:rPr lang="en-US" sz="3900">
                <a:solidFill>
                  <a:schemeClr val="lt1"/>
                </a:solidFill>
                <a:latin typeface="Montserrat Light"/>
                <a:ea typeface="Montserrat Light"/>
                <a:cs typeface="Montserrat Light"/>
                <a:sym typeface="Montserrat Light"/>
              </a:rPr>
              <a:t>Our app might help some find </a:t>
            </a:r>
            <a:r>
              <a:rPr b="1" lang="en-US" sz="3900">
                <a:solidFill>
                  <a:schemeClr val="accent5"/>
                </a:solidFill>
                <a:latin typeface="Montserrat"/>
                <a:ea typeface="Montserrat"/>
                <a:cs typeface="Montserrat"/>
                <a:sym typeface="Montserrat"/>
              </a:rPr>
              <a:t>community</a:t>
            </a:r>
            <a:r>
              <a:rPr lang="en-US" sz="3900">
                <a:solidFill>
                  <a:schemeClr val="lt1"/>
                </a:solidFill>
                <a:latin typeface="Montserrat Light"/>
                <a:ea typeface="Montserrat Light"/>
                <a:cs typeface="Montserrat Light"/>
                <a:sym typeface="Montserrat Light"/>
              </a:rPr>
              <a:t>, people may feel </a:t>
            </a:r>
            <a:r>
              <a:rPr b="1" lang="en-US" sz="3900">
                <a:solidFill>
                  <a:schemeClr val="accent5"/>
                </a:solidFill>
                <a:latin typeface="Montserrat"/>
                <a:ea typeface="Montserrat"/>
                <a:cs typeface="Montserrat"/>
                <a:sym typeface="Montserrat"/>
              </a:rPr>
              <a:t>left out</a:t>
            </a:r>
            <a:r>
              <a:rPr lang="en-US" sz="3900">
                <a:solidFill>
                  <a:schemeClr val="lt1"/>
                </a:solidFill>
                <a:latin typeface="Montserrat Light"/>
                <a:ea typeface="Montserrat Light"/>
                <a:cs typeface="Montserrat Light"/>
                <a:sym typeface="Montserrat Light"/>
              </a:rPr>
              <a:t> if they are not included in scheduled group watching session.</a:t>
            </a:r>
            <a:endParaRPr sz="3900">
              <a:solidFill>
                <a:schemeClr val="lt1"/>
              </a:solidFill>
              <a:latin typeface="Montserrat Light"/>
              <a:ea typeface="Montserrat Light"/>
              <a:cs typeface="Montserrat Light"/>
              <a:sym typeface="Montserrat Light"/>
            </a:endParaRPr>
          </a:p>
        </p:txBody>
      </p:sp>
      <p:sp>
        <p:nvSpPr>
          <p:cNvPr id="370" name="Google Shape;370;p23"/>
          <p:cNvSpPr/>
          <p:nvPr/>
        </p:nvSpPr>
        <p:spPr>
          <a:xfrm flipH="1" rot="10800000">
            <a:off x="3664993" y="4937908"/>
            <a:ext cx="3504009" cy="2055376"/>
          </a:xfrm>
          <a:custGeom>
            <a:rect b="b" l="l" r="r" t="t"/>
            <a:pathLst>
              <a:path extrusionOk="0" h="1444904" w="1444952">
                <a:moveTo>
                  <a:pt x="722477" y="0"/>
                </a:moveTo>
                <a:lnTo>
                  <a:pt x="0" y="1444904"/>
                </a:lnTo>
                <a:lnTo>
                  <a:pt x="1444952" y="1444904"/>
                </a:lnTo>
                <a:lnTo>
                  <a:pt x="722477" y="0"/>
                </a:lnTo>
                <a:close/>
              </a:path>
            </a:pathLst>
          </a:custGeom>
          <a:solidFill>
            <a:schemeClr val="accent6">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371" name="Google Shape;371;p23"/>
          <p:cNvSpPr txBox="1"/>
          <p:nvPr/>
        </p:nvSpPr>
        <p:spPr>
          <a:xfrm flipH="1">
            <a:off x="2640800" y="5014100"/>
            <a:ext cx="5567400" cy="8310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4800">
                <a:solidFill>
                  <a:schemeClr val="accent5"/>
                </a:solidFill>
                <a:latin typeface="Playfair Display"/>
                <a:ea typeface="Playfair Display"/>
                <a:cs typeface="Playfair Display"/>
                <a:sym typeface="Playfair Display"/>
              </a:rPr>
              <a:t>Problem</a:t>
            </a:r>
            <a:endParaRPr>
              <a:solidFill>
                <a:schemeClr val="accent5"/>
              </a:solidFill>
            </a:endParaRPr>
          </a:p>
        </p:txBody>
      </p:sp>
      <p:pic>
        <p:nvPicPr>
          <p:cNvPr id="372" name="Google Shape;372;p23"/>
          <p:cNvPicPr preferRelativeResize="0"/>
          <p:nvPr/>
        </p:nvPicPr>
        <p:blipFill>
          <a:blip r:embed="rId3">
            <a:alphaModFix/>
          </a:blip>
          <a:stretch>
            <a:fillRect/>
          </a:stretch>
        </p:blipFill>
        <p:spPr>
          <a:xfrm>
            <a:off x="9723351" y="4051975"/>
            <a:ext cx="4143332" cy="8466493"/>
          </a:xfrm>
          <a:prstGeom prst="rect">
            <a:avLst/>
          </a:prstGeom>
          <a:noFill/>
          <a:ln>
            <a:noFill/>
          </a:ln>
        </p:spPr>
      </p:pic>
      <p:pic>
        <p:nvPicPr>
          <p:cNvPr id="373" name="Google Shape;373;p23"/>
          <p:cNvPicPr preferRelativeResize="0"/>
          <p:nvPr/>
        </p:nvPicPr>
        <p:blipFill>
          <a:blip r:embed="rId4">
            <a:alphaModFix/>
          </a:blip>
          <a:stretch>
            <a:fillRect/>
          </a:stretch>
        </p:blipFill>
        <p:spPr>
          <a:xfrm>
            <a:off x="14348650" y="4051972"/>
            <a:ext cx="3959035" cy="8466500"/>
          </a:xfrm>
          <a:prstGeom prst="rect">
            <a:avLst/>
          </a:prstGeom>
          <a:noFill/>
          <a:ln>
            <a:noFill/>
          </a:ln>
        </p:spPr>
      </p:pic>
      <p:sp>
        <p:nvSpPr>
          <p:cNvPr id="374" name="Google Shape;374;p23"/>
          <p:cNvSpPr/>
          <p:nvPr/>
        </p:nvSpPr>
        <p:spPr>
          <a:xfrm>
            <a:off x="9349575" y="5263025"/>
            <a:ext cx="1662300" cy="6139500"/>
          </a:xfrm>
          <a:prstGeom prst="ellipse">
            <a:avLst/>
          </a:prstGeom>
          <a:noFill/>
          <a:ln cap="flat" cmpd="sng" w="762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Light"/>
              <a:ea typeface="Montserrat Light"/>
              <a:cs typeface="Montserrat Light"/>
              <a:sym typeface="Montserrat Light"/>
            </a:endParaRPr>
          </a:p>
        </p:txBody>
      </p:sp>
      <p:sp>
        <p:nvSpPr>
          <p:cNvPr id="375" name="Google Shape;375;p23"/>
          <p:cNvSpPr/>
          <p:nvPr/>
        </p:nvSpPr>
        <p:spPr>
          <a:xfrm>
            <a:off x="13962150" y="6791575"/>
            <a:ext cx="3131700" cy="3234300"/>
          </a:xfrm>
          <a:prstGeom prst="ellipse">
            <a:avLst/>
          </a:prstGeom>
          <a:noFill/>
          <a:ln cap="flat" cmpd="sng" w="762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Light"/>
              <a:ea typeface="Montserrat Light"/>
              <a:cs typeface="Montserrat Light"/>
              <a:sym typeface="Montserrat Light"/>
            </a:endParaRPr>
          </a:p>
        </p:txBody>
      </p:sp>
      <p:cxnSp>
        <p:nvCxnSpPr>
          <p:cNvPr id="376" name="Google Shape;376;p23"/>
          <p:cNvCxnSpPr>
            <a:stCxn id="374" idx="0"/>
            <a:endCxn id="377" idx="1"/>
          </p:cNvCxnSpPr>
          <p:nvPr/>
        </p:nvCxnSpPr>
        <p:spPr>
          <a:xfrm>
            <a:off x="10180725" y="5263025"/>
            <a:ext cx="8559300" cy="1314000"/>
          </a:xfrm>
          <a:prstGeom prst="straightConnector1">
            <a:avLst/>
          </a:prstGeom>
          <a:noFill/>
          <a:ln cap="flat" cmpd="sng" w="114300">
            <a:solidFill>
              <a:schemeClr val="accent3"/>
            </a:solidFill>
            <a:prstDash val="solid"/>
            <a:round/>
            <a:headEnd len="med" w="med" type="none"/>
            <a:tailEnd len="med" w="med" type="none"/>
          </a:ln>
        </p:spPr>
      </p:cxnSp>
      <p:cxnSp>
        <p:nvCxnSpPr>
          <p:cNvPr id="378" name="Google Shape;378;p23"/>
          <p:cNvCxnSpPr>
            <a:stCxn id="375" idx="7"/>
            <a:endCxn id="377" idx="1"/>
          </p:cNvCxnSpPr>
          <p:nvPr/>
        </p:nvCxnSpPr>
        <p:spPr>
          <a:xfrm flipH="1" rot="10800000">
            <a:off x="16635223" y="6577027"/>
            <a:ext cx="2104800" cy="688200"/>
          </a:xfrm>
          <a:prstGeom prst="straightConnector1">
            <a:avLst/>
          </a:prstGeom>
          <a:noFill/>
          <a:ln cap="flat" cmpd="sng" w="114300">
            <a:solidFill>
              <a:schemeClr val="accent3"/>
            </a:solidFill>
            <a:prstDash val="solid"/>
            <a:round/>
            <a:headEnd len="med" w="med" type="none"/>
            <a:tailEnd len="med" w="med" type="none"/>
          </a:ln>
        </p:spPr>
      </p:cxnSp>
      <p:sp>
        <p:nvSpPr>
          <p:cNvPr id="377" name="Google Shape;377;p23"/>
          <p:cNvSpPr/>
          <p:nvPr/>
        </p:nvSpPr>
        <p:spPr>
          <a:xfrm>
            <a:off x="18740050" y="4379852"/>
            <a:ext cx="4379400" cy="4394100"/>
          </a:xfrm>
          <a:prstGeom prst="flowChartAlternateProcess">
            <a:avLst/>
          </a:prstGeom>
          <a:noFill/>
          <a:ln cap="flat" cmpd="sng" w="762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US" sz="3200">
                <a:solidFill>
                  <a:schemeClr val="lt1"/>
                </a:solidFill>
                <a:latin typeface="Montserrat"/>
                <a:ea typeface="Montserrat"/>
                <a:cs typeface="Montserrat"/>
                <a:sym typeface="Montserrat"/>
              </a:rPr>
              <a:t>Huge FOMO opportunity if your friends are watching something together and you didn’t know</a:t>
            </a:r>
            <a:endParaRPr b="1" sz="3200">
              <a:solidFill>
                <a:schemeClr val="lt1"/>
              </a:solidFill>
              <a:latin typeface="Montserrat"/>
              <a:ea typeface="Montserrat"/>
              <a:cs typeface="Montserrat"/>
              <a:sym typeface="Montserrat"/>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2" name="Shape 382"/>
        <p:cNvGrpSpPr/>
        <p:nvPr/>
      </p:nvGrpSpPr>
      <p:grpSpPr>
        <a:xfrm>
          <a:off x="0" y="0"/>
          <a:ext cx="0" cy="0"/>
          <a:chOff x="0" y="0"/>
          <a:chExt cx="0" cy="0"/>
        </a:xfrm>
      </p:grpSpPr>
      <p:sp>
        <p:nvSpPr>
          <p:cNvPr id="383" name="Google Shape;383;p24"/>
          <p:cNvSpPr/>
          <p:nvPr/>
        </p:nvSpPr>
        <p:spPr>
          <a:xfrm>
            <a:off x="-1486984" y="9054858"/>
            <a:ext cx="3366046" cy="3439916"/>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384" name="Google Shape;384;p24"/>
          <p:cNvSpPr/>
          <p:nvPr/>
        </p:nvSpPr>
        <p:spPr>
          <a:xfrm>
            <a:off x="-490970" y="10068082"/>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385" name="Google Shape;385;p24"/>
          <p:cNvSpPr/>
          <p:nvPr/>
        </p:nvSpPr>
        <p:spPr>
          <a:xfrm flipH="1" rot="-5400000">
            <a:off x="16673067" y="1739004"/>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6">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386" name="Google Shape;386;p24"/>
          <p:cNvSpPr/>
          <p:nvPr/>
        </p:nvSpPr>
        <p:spPr>
          <a:xfrm rot="6299965">
            <a:off x="22274030" y="760857"/>
            <a:ext cx="8295857" cy="9979315"/>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494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387" name="Google Shape;387;p24"/>
          <p:cNvSpPr/>
          <p:nvPr/>
        </p:nvSpPr>
        <p:spPr>
          <a:xfrm rot="5400000">
            <a:off x="-5500658" y="-14615963"/>
            <a:ext cx="14760017" cy="17755231"/>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388" name="Google Shape;388;p24"/>
          <p:cNvSpPr txBox="1"/>
          <p:nvPr/>
        </p:nvSpPr>
        <p:spPr>
          <a:xfrm>
            <a:off x="8322351" y="4351510"/>
            <a:ext cx="6273000" cy="831000"/>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1" lang="en-US" sz="4800">
                <a:solidFill>
                  <a:schemeClr val="accent3"/>
                </a:solidFill>
                <a:latin typeface="Playfair Display"/>
                <a:ea typeface="Playfair Display"/>
                <a:cs typeface="Playfair Display"/>
                <a:sym typeface="Playfair Display"/>
              </a:rPr>
              <a:t>Task Overview</a:t>
            </a:r>
            <a:endParaRPr/>
          </a:p>
        </p:txBody>
      </p:sp>
      <p:cxnSp>
        <p:nvCxnSpPr>
          <p:cNvPr id="389" name="Google Shape;389;p24"/>
          <p:cNvCxnSpPr/>
          <p:nvPr/>
        </p:nvCxnSpPr>
        <p:spPr>
          <a:xfrm>
            <a:off x="8972341" y="4184584"/>
            <a:ext cx="1800000" cy="0"/>
          </a:xfrm>
          <a:prstGeom prst="straightConnector1">
            <a:avLst/>
          </a:prstGeom>
          <a:noFill/>
          <a:ln cap="rnd" cmpd="sng" w="63500">
            <a:solidFill>
              <a:schemeClr val="accent3"/>
            </a:solidFill>
            <a:prstDash val="solid"/>
            <a:round/>
            <a:headEnd len="sm" w="sm" type="none"/>
            <a:tailEnd len="sm" w="sm" type="none"/>
          </a:ln>
        </p:spPr>
      </p:cxnSp>
      <p:sp>
        <p:nvSpPr>
          <p:cNvPr id="390" name="Google Shape;390;p24"/>
          <p:cNvSpPr txBox="1"/>
          <p:nvPr/>
        </p:nvSpPr>
        <p:spPr>
          <a:xfrm>
            <a:off x="8322351" y="2861145"/>
            <a:ext cx="6273000" cy="1323600"/>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0" lang="en-US" sz="8000">
                <a:solidFill>
                  <a:schemeClr val="accent3"/>
                </a:solidFill>
                <a:latin typeface="Playfair Display ExtraBold"/>
                <a:ea typeface="Playfair Display ExtraBold"/>
                <a:cs typeface="Playfair Display ExtraBold"/>
                <a:sym typeface="Playfair Display ExtraBold"/>
              </a:rPr>
              <a:t>02</a:t>
            </a:r>
            <a:endParaRPr/>
          </a:p>
        </p:txBody>
      </p:sp>
      <p:sp>
        <p:nvSpPr>
          <p:cNvPr id="391" name="Google Shape;391;p24"/>
          <p:cNvSpPr txBox="1"/>
          <p:nvPr/>
        </p:nvSpPr>
        <p:spPr>
          <a:xfrm>
            <a:off x="3088976" y="4160538"/>
            <a:ext cx="3471300" cy="1569900"/>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1" lang="en-US" sz="4800">
                <a:solidFill>
                  <a:schemeClr val="accent4"/>
                </a:solidFill>
                <a:latin typeface="Playfair Display"/>
                <a:ea typeface="Playfair Display"/>
                <a:cs typeface="Playfair Display"/>
                <a:sym typeface="Playfair Display"/>
              </a:rPr>
              <a:t>Values in Design</a:t>
            </a:r>
            <a:endParaRPr/>
          </a:p>
        </p:txBody>
      </p:sp>
      <p:cxnSp>
        <p:nvCxnSpPr>
          <p:cNvPr id="392" name="Google Shape;392;p24"/>
          <p:cNvCxnSpPr/>
          <p:nvPr/>
        </p:nvCxnSpPr>
        <p:spPr>
          <a:xfrm>
            <a:off x="3607868" y="4098034"/>
            <a:ext cx="1800000" cy="0"/>
          </a:xfrm>
          <a:prstGeom prst="straightConnector1">
            <a:avLst/>
          </a:prstGeom>
          <a:noFill/>
          <a:ln cap="rnd" cmpd="sng" w="63500">
            <a:solidFill>
              <a:schemeClr val="accent4"/>
            </a:solidFill>
            <a:prstDash val="solid"/>
            <a:round/>
            <a:headEnd len="sm" w="sm" type="none"/>
            <a:tailEnd len="sm" w="sm" type="none"/>
          </a:ln>
        </p:spPr>
      </p:cxnSp>
      <p:sp>
        <p:nvSpPr>
          <p:cNvPr id="393" name="Google Shape;393;p24"/>
          <p:cNvSpPr txBox="1"/>
          <p:nvPr/>
        </p:nvSpPr>
        <p:spPr>
          <a:xfrm>
            <a:off x="3088977" y="2670182"/>
            <a:ext cx="6273000" cy="1323600"/>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0" lang="en-US" sz="8000">
                <a:solidFill>
                  <a:schemeClr val="accent4"/>
                </a:solidFill>
                <a:latin typeface="Playfair Display ExtraBold"/>
                <a:ea typeface="Playfair Display ExtraBold"/>
                <a:cs typeface="Playfair Display ExtraBold"/>
                <a:sym typeface="Playfair Display ExtraBold"/>
              </a:rPr>
              <a:t>01</a:t>
            </a:r>
            <a:endParaRPr/>
          </a:p>
        </p:txBody>
      </p:sp>
      <p:sp>
        <p:nvSpPr>
          <p:cNvPr id="394" name="Google Shape;394;p24"/>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Roadmap</a:t>
            </a:r>
            <a:endParaRPr/>
          </a:p>
        </p:txBody>
      </p:sp>
      <p:sp>
        <p:nvSpPr>
          <p:cNvPr id="395" name="Google Shape;395;p24"/>
          <p:cNvSpPr/>
          <p:nvPr/>
        </p:nvSpPr>
        <p:spPr>
          <a:xfrm rot="5400000">
            <a:off x="3815252" y="2722796"/>
            <a:ext cx="5895404" cy="3326891"/>
          </a:xfrm>
          <a:custGeom>
            <a:rect b="b" l="l" r="r" t="t"/>
            <a:pathLst>
              <a:path extrusionOk="0" h="1444904" w="1444952">
                <a:moveTo>
                  <a:pt x="722477" y="0"/>
                </a:moveTo>
                <a:lnTo>
                  <a:pt x="0" y="1444904"/>
                </a:lnTo>
                <a:lnTo>
                  <a:pt x="1444952" y="1444904"/>
                </a:lnTo>
                <a:lnTo>
                  <a:pt x="722477" y="0"/>
                </a:lnTo>
                <a:close/>
              </a:path>
            </a:pathLst>
          </a:custGeom>
          <a:solidFill>
            <a:schemeClr val="accent6">
              <a:alpha val="149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rgbClr val="4A86E8"/>
              </a:solidFill>
              <a:latin typeface="Montserrat Light"/>
              <a:ea typeface="Montserrat Light"/>
              <a:cs typeface="Montserrat Light"/>
              <a:sym typeface="Montserrat Light"/>
            </a:endParaRPr>
          </a:p>
        </p:txBody>
      </p:sp>
      <p:sp>
        <p:nvSpPr>
          <p:cNvPr id="396" name="Google Shape;396;p24"/>
          <p:cNvSpPr/>
          <p:nvPr/>
        </p:nvSpPr>
        <p:spPr>
          <a:xfrm rot="5400000">
            <a:off x="10890252" y="2925896"/>
            <a:ext cx="5895404" cy="3326891"/>
          </a:xfrm>
          <a:custGeom>
            <a:rect b="b" l="l" r="r" t="t"/>
            <a:pathLst>
              <a:path extrusionOk="0" h="1444904" w="1444952">
                <a:moveTo>
                  <a:pt x="722477" y="0"/>
                </a:moveTo>
                <a:lnTo>
                  <a:pt x="0" y="1444904"/>
                </a:lnTo>
                <a:lnTo>
                  <a:pt x="1444952" y="1444904"/>
                </a:lnTo>
                <a:lnTo>
                  <a:pt x="722477" y="0"/>
                </a:lnTo>
                <a:close/>
              </a:path>
            </a:pathLst>
          </a:custGeom>
          <a:solidFill>
            <a:schemeClr val="accent6">
              <a:alpha val="149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rgbClr val="4A86E8"/>
              </a:solidFill>
              <a:latin typeface="Montserrat Light"/>
              <a:ea typeface="Montserrat Light"/>
              <a:cs typeface="Montserrat Light"/>
              <a:sym typeface="Montserrat Light"/>
            </a:endParaRPr>
          </a:p>
        </p:txBody>
      </p:sp>
      <p:sp>
        <p:nvSpPr>
          <p:cNvPr id="397" name="Google Shape;397;p24"/>
          <p:cNvSpPr/>
          <p:nvPr/>
        </p:nvSpPr>
        <p:spPr>
          <a:xfrm rot="5400000">
            <a:off x="17350202" y="2925896"/>
            <a:ext cx="5895404" cy="3326891"/>
          </a:xfrm>
          <a:custGeom>
            <a:rect b="b" l="l" r="r" t="t"/>
            <a:pathLst>
              <a:path extrusionOk="0" h="1444904" w="1444952">
                <a:moveTo>
                  <a:pt x="722477" y="0"/>
                </a:moveTo>
                <a:lnTo>
                  <a:pt x="0" y="1444904"/>
                </a:lnTo>
                <a:lnTo>
                  <a:pt x="1444952" y="1444904"/>
                </a:lnTo>
                <a:lnTo>
                  <a:pt x="722477" y="0"/>
                </a:lnTo>
                <a:close/>
              </a:path>
            </a:pathLst>
          </a:custGeom>
          <a:solidFill>
            <a:schemeClr val="accent6">
              <a:alpha val="149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rgbClr val="4A86E8"/>
              </a:solidFill>
              <a:latin typeface="Montserrat Light"/>
              <a:ea typeface="Montserrat Light"/>
              <a:cs typeface="Montserrat Light"/>
              <a:sym typeface="Montserrat Light"/>
            </a:endParaRPr>
          </a:p>
        </p:txBody>
      </p:sp>
      <p:sp>
        <p:nvSpPr>
          <p:cNvPr id="398" name="Google Shape;398;p24"/>
          <p:cNvSpPr/>
          <p:nvPr/>
        </p:nvSpPr>
        <p:spPr>
          <a:xfrm rot="5400000">
            <a:off x="7194927" y="8043221"/>
            <a:ext cx="5895404" cy="3326891"/>
          </a:xfrm>
          <a:custGeom>
            <a:rect b="b" l="l" r="r" t="t"/>
            <a:pathLst>
              <a:path extrusionOk="0" h="1444904" w="1444952">
                <a:moveTo>
                  <a:pt x="722477" y="0"/>
                </a:moveTo>
                <a:lnTo>
                  <a:pt x="0" y="1444904"/>
                </a:lnTo>
                <a:lnTo>
                  <a:pt x="1444952" y="1444904"/>
                </a:lnTo>
                <a:lnTo>
                  <a:pt x="722477" y="0"/>
                </a:lnTo>
                <a:close/>
              </a:path>
            </a:pathLst>
          </a:custGeom>
          <a:solidFill>
            <a:schemeClr val="accent6">
              <a:alpha val="149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rgbClr val="4A86E8"/>
              </a:solidFill>
              <a:latin typeface="Montserrat Light"/>
              <a:ea typeface="Montserrat Light"/>
              <a:cs typeface="Montserrat Light"/>
              <a:sym typeface="Montserrat Light"/>
            </a:endParaRPr>
          </a:p>
        </p:txBody>
      </p:sp>
      <p:sp>
        <p:nvSpPr>
          <p:cNvPr id="399" name="Google Shape;399;p24"/>
          <p:cNvSpPr/>
          <p:nvPr/>
        </p:nvSpPr>
        <p:spPr>
          <a:xfrm rot="5400000">
            <a:off x="13905527" y="7967021"/>
            <a:ext cx="5895404" cy="3326891"/>
          </a:xfrm>
          <a:custGeom>
            <a:rect b="b" l="l" r="r" t="t"/>
            <a:pathLst>
              <a:path extrusionOk="0" h="1444904" w="1444952">
                <a:moveTo>
                  <a:pt x="722477" y="0"/>
                </a:moveTo>
                <a:lnTo>
                  <a:pt x="0" y="1444904"/>
                </a:lnTo>
                <a:lnTo>
                  <a:pt x="1444952" y="1444904"/>
                </a:lnTo>
                <a:lnTo>
                  <a:pt x="722477" y="0"/>
                </a:lnTo>
                <a:close/>
              </a:path>
            </a:pathLst>
          </a:custGeom>
          <a:solidFill>
            <a:schemeClr val="accent6">
              <a:alpha val="149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rgbClr val="4A86E8"/>
              </a:solidFill>
              <a:latin typeface="Montserrat Light"/>
              <a:ea typeface="Montserrat Light"/>
              <a:cs typeface="Montserrat Light"/>
              <a:sym typeface="Montserrat Light"/>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3" name="Shape 403"/>
        <p:cNvGrpSpPr/>
        <p:nvPr/>
      </p:nvGrpSpPr>
      <p:grpSpPr>
        <a:xfrm>
          <a:off x="0" y="0"/>
          <a:ext cx="0" cy="0"/>
          <a:chOff x="0" y="0"/>
          <a:chExt cx="0" cy="0"/>
        </a:xfrm>
      </p:grpSpPr>
      <p:sp>
        <p:nvSpPr>
          <p:cNvPr id="404" name="Google Shape;404;p25"/>
          <p:cNvSpPr/>
          <p:nvPr/>
        </p:nvSpPr>
        <p:spPr>
          <a:xfrm flipH="1" rot="-5400000">
            <a:off x="15664076" y="-3874079"/>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1">
              <a:alpha val="196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405" name="Google Shape;405;p25"/>
          <p:cNvSpPr/>
          <p:nvPr/>
        </p:nvSpPr>
        <p:spPr>
          <a:xfrm>
            <a:off x="-1682385" y="3526863"/>
            <a:ext cx="3366046" cy="3439916"/>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406" name="Google Shape;406;p25"/>
          <p:cNvSpPr/>
          <p:nvPr/>
        </p:nvSpPr>
        <p:spPr>
          <a:xfrm>
            <a:off x="-1048999" y="4476467"/>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407" name="Google Shape;407;p25"/>
          <p:cNvSpPr/>
          <p:nvPr/>
        </p:nvSpPr>
        <p:spPr>
          <a:xfrm rot="5400000">
            <a:off x="-9357581" y="10142180"/>
            <a:ext cx="14760017" cy="17755231"/>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408" name="Google Shape;408;p25"/>
          <p:cNvSpPr/>
          <p:nvPr/>
        </p:nvSpPr>
        <p:spPr>
          <a:xfrm rot="10800000">
            <a:off x="5036486" y="-967128"/>
            <a:ext cx="8458509" cy="3239050"/>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2">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409" name="Google Shape;409;p25"/>
          <p:cNvSpPr/>
          <p:nvPr/>
        </p:nvSpPr>
        <p:spPr>
          <a:xfrm rot="6299965">
            <a:off x="21265039" y="-4852226"/>
            <a:ext cx="8295857" cy="9979315"/>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494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410" name="Google Shape;410;p25"/>
          <p:cNvSpPr txBox="1"/>
          <p:nvPr/>
        </p:nvSpPr>
        <p:spPr>
          <a:xfrm>
            <a:off x="3706784" y="4205850"/>
            <a:ext cx="16964100" cy="31707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lang="en-US" sz="20000">
                <a:solidFill>
                  <a:schemeClr val="accent4"/>
                </a:solidFill>
                <a:latin typeface="Playfair Display ExtraBold"/>
                <a:ea typeface="Playfair Display ExtraBold"/>
                <a:cs typeface="Playfair Display ExtraBold"/>
                <a:sym typeface="Playfair Display ExtraBold"/>
              </a:rPr>
              <a:t>Tasks</a:t>
            </a:r>
            <a:endParaRPr sz="20000"/>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4" name="Shape 414"/>
        <p:cNvGrpSpPr/>
        <p:nvPr/>
      </p:nvGrpSpPr>
      <p:grpSpPr>
        <a:xfrm>
          <a:off x="0" y="0"/>
          <a:ext cx="0" cy="0"/>
          <a:chOff x="0" y="0"/>
          <a:chExt cx="0" cy="0"/>
        </a:xfrm>
      </p:grpSpPr>
      <p:sp>
        <p:nvSpPr>
          <p:cNvPr id="415" name="Google Shape;415;p26"/>
          <p:cNvSpPr/>
          <p:nvPr/>
        </p:nvSpPr>
        <p:spPr>
          <a:xfrm flipH="1" rot="-5400000">
            <a:off x="15664076" y="-3874079"/>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1">
              <a:alpha val="196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416" name="Google Shape;416;p26"/>
          <p:cNvSpPr/>
          <p:nvPr/>
        </p:nvSpPr>
        <p:spPr>
          <a:xfrm>
            <a:off x="-1682385" y="3526863"/>
            <a:ext cx="3366046" cy="3439916"/>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417" name="Google Shape;417;p26"/>
          <p:cNvSpPr/>
          <p:nvPr/>
        </p:nvSpPr>
        <p:spPr>
          <a:xfrm>
            <a:off x="-1048999" y="4476467"/>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418" name="Google Shape;418;p26"/>
          <p:cNvSpPr/>
          <p:nvPr/>
        </p:nvSpPr>
        <p:spPr>
          <a:xfrm rot="5400000">
            <a:off x="-9357581" y="10142180"/>
            <a:ext cx="14760017" cy="17755231"/>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419" name="Google Shape;419;p26"/>
          <p:cNvSpPr/>
          <p:nvPr/>
        </p:nvSpPr>
        <p:spPr>
          <a:xfrm rot="10800000">
            <a:off x="5036486" y="-967128"/>
            <a:ext cx="8458509" cy="3239050"/>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2">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420" name="Google Shape;420;p26"/>
          <p:cNvSpPr/>
          <p:nvPr/>
        </p:nvSpPr>
        <p:spPr>
          <a:xfrm rot="6299965">
            <a:off x="21265039" y="-4852226"/>
            <a:ext cx="8295857" cy="9979315"/>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494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421" name="Google Shape;421;p26"/>
          <p:cNvSpPr txBox="1"/>
          <p:nvPr/>
        </p:nvSpPr>
        <p:spPr>
          <a:xfrm>
            <a:off x="3706784" y="3672450"/>
            <a:ext cx="16964100" cy="62493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lang="en-US" sz="20000">
                <a:solidFill>
                  <a:schemeClr val="lt1"/>
                </a:solidFill>
                <a:latin typeface="Playfair Display ExtraBold"/>
                <a:ea typeface="Playfair Display ExtraBold"/>
                <a:cs typeface="Playfair Display ExtraBold"/>
                <a:sym typeface="Playfair Display ExtraBold"/>
              </a:rPr>
              <a:t>New Functionality!</a:t>
            </a:r>
            <a:endParaRPr sz="20000">
              <a:solidFill>
                <a:schemeClr val="lt1"/>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5" name="Shape 425"/>
        <p:cNvGrpSpPr/>
        <p:nvPr/>
      </p:nvGrpSpPr>
      <p:grpSpPr>
        <a:xfrm>
          <a:off x="0" y="0"/>
          <a:ext cx="0" cy="0"/>
          <a:chOff x="0" y="0"/>
          <a:chExt cx="0" cy="0"/>
        </a:xfrm>
      </p:grpSpPr>
      <p:sp>
        <p:nvSpPr>
          <p:cNvPr id="426" name="Google Shape;426;p27"/>
          <p:cNvSpPr/>
          <p:nvPr/>
        </p:nvSpPr>
        <p:spPr>
          <a:xfrm>
            <a:off x="-1486984" y="9054858"/>
            <a:ext cx="3366046" cy="3439916"/>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427" name="Google Shape;427;p27"/>
          <p:cNvSpPr/>
          <p:nvPr/>
        </p:nvSpPr>
        <p:spPr>
          <a:xfrm>
            <a:off x="-490970" y="10068082"/>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428" name="Google Shape;428;p27"/>
          <p:cNvSpPr/>
          <p:nvPr/>
        </p:nvSpPr>
        <p:spPr>
          <a:xfrm flipH="1" rot="-5400000">
            <a:off x="16673067" y="1739004"/>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6">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429" name="Google Shape;429;p27"/>
          <p:cNvSpPr/>
          <p:nvPr/>
        </p:nvSpPr>
        <p:spPr>
          <a:xfrm rot="5400000">
            <a:off x="-5500658" y="-14615963"/>
            <a:ext cx="14760017" cy="17755231"/>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430" name="Google Shape;430;p27"/>
          <p:cNvSpPr txBox="1"/>
          <p:nvPr/>
        </p:nvSpPr>
        <p:spPr>
          <a:xfrm>
            <a:off x="4931825" y="4021675"/>
            <a:ext cx="10897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Montserrat Light"/>
              <a:ea typeface="Montserrat Light"/>
              <a:cs typeface="Montserrat Light"/>
              <a:sym typeface="Montserrat Light"/>
            </a:endParaRPr>
          </a:p>
        </p:txBody>
      </p:sp>
      <p:sp>
        <p:nvSpPr>
          <p:cNvPr id="431" name="Google Shape;431;p27"/>
          <p:cNvSpPr txBox="1"/>
          <p:nvPr/>
        </p:nvSpPr>
        <p:spPr>
          <a:xfrm>
            <a:off x="1520825" y="766353"/>
            <a:ext cx="213360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t/>
            </a:r>
            <a:endParaRPr/>
          </a:p>
        </p:txBody>
      </p:sp>
      <p:sp>
        <p:nvSpPr>
          <p:cNvPr id="432" name="Google Shape;432;p27"/>
          <p:cNvSpPr txBox="1"/>
          <p:nvPr/>
        </p:nvSpPr>
        <p:spPr>
          <a:xfrm>
            <a:off x="275525" y="1202100"/>
            <a:ext cx="14609400" cy="1335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3000">
                <a:solidFill>
                  <a:schemeClr val="lt1"/>
                </a:solidFill>
                <a:latin typeface="Montserrat"/>
                <a:ea typeface="Montserrat"/>
                <a:cs typeface="Montserrat"/>
                <a:sym typeface="Montserrat"/>
              </a:rPr>
              <a:t>In response to feedback from you guys, let RendezView introduce…..</a:t>
            </a:r>
            <a:endParaRPr b="1" sz="3000">
              <a:solidFill>
                <a:schemeClr val="lt1"/>
              </a:solidFill>
              <a:latin typeface="Montserrat"/>
              <a:ea typeface="Montserrat"/>
              <a:cs typeface="Montserrat"/>
              <a:sym typeface="Montserrat"/>
            </a:endParaRPr>
          </a:p>
        </p:txBody>
      </p:sp>
      <p:sp>
        <p:nvSpPr>
          <p:cNvPr id="433" name="Google Shape;433;p27"/>
          <p:cNvSpPr/>
          <p:nvPr/>
        </p:nvSpPr>
        <p:spPr>
          <a:xfrm rot="6299965">
            <a:off x="22274030" y="760857"/>
            <a:ext cx="8295857" cy="9979315"/>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494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7" name="Shape 437"/>
        <p:cNvGrpSpPr/>
        <p:nvPr/>
      </p:nvGrpSpPr>
      <p:grpSpPr>
        <a:xfrm>
          <a:off x="0" y="0"/>
          <a:ext cx="0" cy="0"/>
          <a:chOff x="0" y="0"/>
          <a:chExt cx="0" cy="0"/>
        </a:xfrm>
      </p:grpSpPr>
      <p:sp>
        <p:nvSpPr>
          <p:cNvPr id="438" name="Google Shape;438;p28"/>
          <p:cNvSpPr/>
          <p:nvPr/>
        </p:nvSpPr>
        <p:spPr>
          <a:xfrm>
            <a:off x="-1486984" y="9054858"/>
            <a:ext cx="3366046" cy="3439916"/>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439" name="Google Shape;439;p28"/>
          <p:cNvSpPr/>
          <p:nvPr/>
        </p:nvSpPr>
        <p:spPr>
          <a:xfrm>
            <a:off x="-490970" y="10068082"/>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440" name="Google Shape;440;p28"/>
          <p:cNvSpPr/>
          <p:nvPr/>
        </p:nvSpPr>
        <p:spPr>
          <a:xfrm flipH="1" rot="-5400000">
            <a:off x="16673067" y="1739004"/>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6">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441" name="Google Shape;441;p28"/>
          <p:cNvSpPr/>
          <p:nvPr/>
        </p:nvSpPr>
        <p:spPr>
          <a:xfrm rot="5400000">
            <a:off x="-5500658" y="-14615963"/>
            <a:ext cx="14760017" cy="17755231"/>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442" name="Google Shape;442;p28"/>
          <p:cNvSpPr txBox="1"/>
          <p:nvPr/>
        </p:nvSpPr>
        <p:spPr>
          <a:xfrm>
            <a:off x="4931825" y="4021675"/>
            <a:ext cx="10897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Montserrat Light"/>
              <a:ea typeface="Montserrat Light"/>
              <a:cs typeface="Montserrat Light"/>
              <a:sym typeface="Montserrat Light"/>
            </a:endParaRPr>
          </a:p>
        </p:txBody>
      </p:sp>
      <p:sp>
        <p:nvSpPr>
          <p:cNvPr id="443" name="Google Shape;443;p28"/>
          <p:cNvSpPr txBox="1"/>
          <p:nvPr/>
        </p:nvSpPr>
        <p:spPr>
          <a:xfrm>
            <a:off x="1520825" y="766353"/>
            <a:ext cx="213360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t/>
            </a:r>
            <a:endParaRPr/>
          </a:p>
        </p:txBody>
      </p:sp>
      <p:sp>
        <p:nvSpPr>
          <p:cNvPr id="444" name="Google Shape;444;p28"/>
          <p:cNvSpPr txBox="1"/>
          <p:nvPr/>
        </p:nvSpPr>
        <p:spPr>
          <a:xfrm>
            <a:off x="5257025" y="1782375"/>
            <a:ext cx="13863600" cy="2015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US" sz="10500">
                <a:solidFill>
                  <a:schemeClr val="accent3"/>
                </a:solidFill>
                <a:latin typeface="Montserrat"/>
                <a:ea typeface="Montserrat"/>
                <a:cs typeface="Montserrat"/>
                <a:sym typeface="Montserrat"/>
              </a:rPr>
              <a:t>The Map Feature</a:t>
            </a:r>
            <a:endParaRPr b="1" sz="10500">
              <a:solidFill>
                <a:schemeClr val="accent3"/>
              </a:solidFill>
              <a:latin typeface="Montserrat"/>
              <a:ea typeface="Montserrat"/>
              <a:cs typeface="Montserrat"/>
              <a:sym typeface="Montserrat"/>
            </a:endParaRPr>
          </a:p>
          <a:p>
            <a:pPr indent="0" lvl="0" marL="0" rtl="0" algn="ctr">
              <a:spcBef>
                <a:spcPts val="0"/>
              </a:spcBef>
              <a:spcAft>
                <a:spcPts val="0"/>
              </a:spcAft>
              <a:buNone/>
            </a:pPr>
            <a:r>
              <a:t/>
            </a:r>
            <a:endParaRPr b="1" sz="3900">
              <a:solidFill>
                <a:schemeClr val="lt1"/>
              </a:solidFill>
              <a:latin typeface="Montserrat"/>
              <a:ea typeface="Montserrat"/>
              <a:cs typeface="Montserrat"/>
              <a:sym typeface="Montserrat"/>
            </a:endParaRPr>
          </a:p>
          <a:p>
            <a:pPr indent="0" lvl="0" marL="0" rtl="0" algn="l">
              <a:spcBef>
                <a:spcPts val="0"/>
              </a:spcBef>
              <a:spcAft>
                <a:spcPts val="0"/>
              </a:spcAft>
              <a:buNone/>
            </a:pPr>
            <a:r>
              <a:t/>
            </a:r>
            <a:endParaRPr b="1" sz="3900">
              <a:solidFill>
                <a:schemeClr val="lt1"/>
              </a:solidFill>
              <a:latin typeface="Montserrat"/>
              <a:ea typeface="Montserrat"/>
              <a:cs typeface="Montserrat"/>
              <a:sym typeface="Montserrat"/>
            </a:endParaRPr>
          </a:p>
        </p:txBody>
      </p:sp>
      <p:pic>
        <p:nvPicPr>
          <p:cNvPr id="445" name="Google Shape;445;p28"/>
          <p:cNvPicPr preferRelativeResize="0"/>
          <p:nvPr/>
        </p:nvPicPr>
        <p:blipFill>
          <a:blip r:embed="rId3">
            <a:alphaModFix/>
          </a:blip>
          <a:stretch>
            <a:fillRect/>
          </a:stretch>
        </p:blipFill>
        <p:spPr>
          <a:xfrm>
            <a:off x="12530163" y="4021672"/>
            <a:ext cx="3959035" cy="8466500"/>
          </a:xfrm>
          <a:prstGeom prst="rect">
            <a:avLst/>
          </a:prstGeom>
          <a:noFill/>
          <a:ln>
            <a:noFill/>
          </a:ln>
        </p:spPr>
      </p:pic>
      <p:pic>
        <p:nvPicPr>
          <p:cNvPr id="446" name="Google Shape;446;p28"/>
          <p:cNvPicPr preferRelativeResize="0"/>
          <p:nvPr/>
        </p:nvPicPr>
        <p:blipFill>
          <a:blip r:embed="rId4">
            <a:alphaModFix/>
          </a:blip>
          <a:stretch>
            <a:fillRect/>
          </a:stretch>
        </p:blipFill>
        <p:spPr>
          <a:xfrm>
            <a:off x="7888463" y="4051975"/>
            <a:ext cx="4143332" cy="8466493"/>
          </a:xfrm>
          <a:prstGeom prst="rect">
            <a:avLst/>
          </a:prstGeom>
          <a:noFill/>
          <a:ln>
            <a:noFill/>
          </a:ln>
        </p:spPr>
      </p:pic>
      <p:sp>
        <p:nvSpPr>
          <p:cNvPr id="447" name="Google Shape;447;p28"/>
          <p:cNvSpPr txBox="1"/>
          <p:nvPr/>
        </p:nvSpPr>
        <p:spPr>
          <a:xfrm>
            <a:off x="275525" y="1202100"/>
            <a:ext cx="14609400" cy="1335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3000">
                <a:solidFill>
                  <a:schemeClr val="lt1"/>
                </a:solidFill>
                <a:latin typeface="Montserrat"/>
                <a:ea typeface="Montserrat"/>
                <a:cs typeface="Montserrat"/>
                <a:sym typeface="Montserrat"/>
              </a:rPr>
              <a:t>In response to feedback from you guys, let RendezView introduce…..</a:t>
            </a:r>
            <a:endParaRPr b="1" sz="3000">
              <a:solidFill>
                <a:schemeClr val="lt1"/>
              </a:solidFill>
              <a:latin typeface="Montserrat"/>
              <a:ea typeface="Montserrat"/>
              <a:cs typeface="Montserrat"/>
              <a:sym typeface="Montserrat"/>
            </a:endParaRPr>
          </a:p>
        </p:txBody>
      </p:sp>
      <p:sp>
        <p:nvSpPr>
          <p:cNvPr id="448" name="Google Shape;448;p28"/>
          <p:cNvSpPr/>
          <p:nvPr/>
        </p:nvSpPr>
        <p:spPr>
          <a:xfrm>
            <a:off x="8477988" y="5068800"/>
            <a:ext cx="2964300" cy="805800"/>
          </a:xfrm>
          <a:prstGeom prst="ellipse">
            <a:avLst/>
          </a:prstGeom>
          <a:noFill/>
          <a:ln cap="flat" cmpd="sng" w="762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Light"/>
              <a:ea typeface="Montserrat Light"/>
              <a:cs typeface="Montserrat Light"/>
              <a:sym typeface="Montserrat Light"/>
            </a:endParaRPr>
          </a:p>
        </p:txBody>
      </p:sp>
      <p:sp>
        <p:nvSpPr>
          <p:cNvPr id="449" name="Google Shape;449;p28"/>
          <p:cNvSpPr/>
          <p:nvPr/>
        </p:nvSpPr>
        <p:spPr>
          <a:xfrm rot="6299965">
            <a:off x="22274030" y="760857"/>
            <a:ext cx="8295857" cy="9979315"/>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494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3" name="Shape 453"/>
        <p:cNvGrpSpPr/>
        <p:nvPr/>
      </p:nvGrpSpPr>
      <p:grpSpPr>
        <a:xfrm>
          <a:off x="0" y="0"/>
          <a:ext cx="0" cy="0"/>
          <a:chOff x="0" y="0"/>
          <a:chExt cx="0" cy="0"/>
        </a:xfrm>
      </p:grpSpPr>
      <p:sp>
        <p:nvSpPr>
          <p:cNvPr id="454" name="Google Shape;454;p29"/>
          <p:cNvSpPr/>
          <p:nvPr/>
        </p:nvSpPr>
        <p:spPr>
          <a:xfrm>
            <a:off x="-1486984" y="9054858"/>
            <a:ext cx="3366046" cy="3439916"/>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455" name="Google Shape;455;p29"/>
          <p:cNvSpPr/>
          <p:nvPr/>
        </p:nvSpPr>
        <p:spPr>
          <a:xfrm>
            <a:off x="-490970" y="10068082"/>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456" name="Google Shape;456;p29"/>
          <p:cNvSpPr/>
          <p:nvPr/>
        </p:nvSpPr>
        <p:spPr>
          <a:xfrm flipH="1" rot="-5400000">
            <a:off x="16673067" y="1739004"/>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6">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457" name="Google Shape;457;p29"/>
          <p:cNvSpPr/>
          <p:nvPr/>
        </p:nvSpPr>
        <p:spPr>
          <a:xfrm rot="5400000">
            <a:off x="-5500658" y="-14615963"/>
            <a:ext cx="14760017" cy="17755231"/>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458" name="Google Shape;458;p29"/>
          <p:cNvSpPr txBox="1"/>
          <p:nvPr/>
        </p:nvSpPr>
        <p:spPr>
          <a:xfrm>
            <a:off x="4931825" y="4021675"/>
            <a:ext cx="10897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Montserrat Light"/>
              <a:ea typeface="Montserrat Light"/>
              <a:cs typeface="Montserrat Light"/>
              <a:sym typeface="Montserrat Light"/>
            </a:endParaRPr>
          </a:p>
        </p:txBody>
      </p:sp>
      <p:sp>
        <p:nvSpPr>
          <p:cNvPr id="459" name="Google Shape;459;p29"/>
          <p:cNvSpPr txBox="1"/>
          <p:nvPr/>
        </p:nvSpPr>
        <p:spPr>
          <a:xfrm>
            <a:off x="1520825" y="766353"/>
            <a:ext cx="213360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t/>
            </a:r>
            <a:endParaRPr/>
          </a:p>
        </p:txBody>
      </p:sp>
      <p:sp>
        <p:nvSpPr>
          <p:cNvPr id="460" name="Google Shape;460;p29"/>
          <p:cNvSpPr txBox="1"/>
          <p:nvPr/>
        </p:nvSpPr>
        <p:spPr>
          <a:xfrm>
            <a:off x="5257025" y="1782375"/>
            <a:ext cx="13863600" cy="2015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US" sz="10500">
                <a:solidFill>
                  <a:schemeClr val="accent3"/>
                </a:solidFill>
                <a:latin typeface="Montserrat"/>
                <a:ea typeface="Montserrat"/>
                <a:cs typeface="Montserrat"/>
                <a:sym typeface="Montserrat"/>
              </a:rPr>
              <a:t>The Map Feature</a:t>
            </a:r>
            <a:endParaRPr b="1" sz="10500">
              <a:solidFill>
                <a:schemeClr val="accent3"/>
              </a:solidFill>
              <a:latin typeface="Montserrat"/>
              <a:ea typeface="Montserrat"/>
              <a:cs typeface="Montserrat"/>
              <a:sym typeface="Montserrat"/>
            </a:endParaRPr>
          </a:p>
          <a:p>
            <a:pPr indent="0" lvl="0" marL="0" rtl="0" algn="ctr">
              <a:spcBef>
                <a:spcPts val="0"/>
              </a:spcBef>
              <a:spcAft>
                <a:spcPts val="0"/>
              </a:spcAft>
              <a:buNone/>
            </a:pPr>
            <a:r>
              <a:t/>
            </a:r>
            <a:endParaRPr b="1" sz="3900">
              <a:solidFill>
                <a:schemeClr val="lt1"/>
              </a:solidFill>
              <a:latin typeface="Montserrat"/>
              <a:ea typeface="Montserrat"/>
              <a:cs typeface="Montserrat"/>
              <a:sym typeface="Montserrat"/>
            </a:endParaRPr>
          </a:p>
          <a:p>
            <a:pPr indent="0" lvl="0" marL="0" rtl="0" algn="l">
              <a:spcBef>
                <a:spcPts val="0"/>
              </a:spcBef>
              <a:spcAft>
                <a:spcPts val="0"/>
              </a:spcAft>
              <a:buNone/>
            </a:pPr>
            <a:r>
              <a:t/>
            </a:r>
            <a:endParaRPr b="1" sz="3900">
              <a:solidFill>
                <a:schemeClr val="lt1"/>
              </a:solidFill>
              <a:latin typeface="Montserrat"/>
              <a:ea typeface="Montserrat"/>
              <a:cs typeface="Montserrat"/>
              <a:sym typeface="Montserrat"/>
            </a:endParaRPr>
          </a:p>
        </p:txBody>
      </p:sp>
      <p:pic>
        <p:nvPicPr>
          <p:cNvPr id="461" name="Google Shape;461;p29"/>
          <p:cNvPicPr preferRelativeResize="0"/>
          <p:nvPr/>
        </p:nvPicPr>
        <p:blipFill>
          <a:blip r:embed="rId3">
            <a:alphaModFix/>
          </a:blip>
          <a:stretch>
            <a:fillRect/>
          </a:stretch>
        </p:blipFill>
        <p:spPr>
          <a:xfrm>
            <a:off x="12530163" y="4021672"/>
            <a:ext cx="3959035" cy="8466500"/>
          </a:xfrm>
          <a:prstGeom prst="rect">
            <a:avLst/>
          </a:prstGeom>
          <a:noFill/>
          <a:ln>
            <a:noFill/>
          </a:ln>
        </p:spPr>
      </p:pic>
      <p:pic>
        <p:nvPicPr>
          <p:cNvPr id="462" name="Google Shape;462;p29"/>
          <p:cNvPicPr preferRelativeResize="0"/>
          <p:nvPr/>
        </p:nvPicPr>
        <p:blipFill>
          <a:blip r:embed="rId4">
            <a:alphaModFix/>
          </a:blip>
          <a:stretch>
            <a:fillRect/>
          </a:stretch>
        </p:blipFill>
        <p:spPr>
          <a:xfrm>
            <a:off x="7888463" y="4051975"/>
            <a:ext cx="4143332" cy="8466493"/>
          </a:xfrm>
          <a:prstGeom prst="rect">
            <a:avLst/>
          </a:prstGeom>
          <a:noFill/>
          <a:ln>
            <a:noFill/>
          </a:ln>
        </p:spPr>
      </p:pic>
      <p:sp>
        <p:nvSpPr>
          <p:cNvPr id="463" name="Google Shape;463;p29"/>
          <p:cNvSpPr txBox="1"/>
          <p:nvPr/>
        </p:nvSpPr>
        <p:spPr>
          <a:xfrm>
            <a:off x="275525" y="1202100"/>
            <a:ext cx="14609400" cy="1335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3000">
                <a:solidFill>
                  <a:schemeClr val="lt1"/>
                </a:solidFill>
                <a:latin typeface="Montserrat"/>
                <a:ea typeface="Montserrat"/>
                <a:cs typeface="Montserrat"/>
                <a:sym typeface="Montserrat"/>
              </a:rPr>
              <a:t>In response to feedback from you guys, let RendezView introduce…..</a:t>
            </a:r>
            <a:endParaRPr b="1" sz="3000">
              <a:solidFill>
                <a:schemeClr val="lt1"/>
              </a:solidFill>
              <a:latin typeface="Montserrat"/>
              <a:ea typeface="Montserrat"/>
              <a:cs typeface="Montserrat"/>
              <a:sym typeface="Montserrat"/>
            </a:endParaRPr>
          </a:p>
        </p:txBody>
      </p:sp>
      <p:sp>
        <p:nvSpPr>
          <p:cNvPr id="464" name="Google Shape;464;p29"/>
          <p:cNvSpPr/>
          <p:nvPr/>
        </p:nvSpPr>
        <p:spPr>
          <a:xfrm>
            <a:off x="8477988" y="5068800"/>
            <a:ext cx="2964300" cy="805800"/>
          </a:xfrm>
          <a:prstGeom prst="ellipse">
            <a:avLst/>
          </a:prstGeom>
          <a:noFill/>
          <a:ln cap="flat" cmpd="sng" w="762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Light"/>
              <a:ea typeface="Montserrat Light"/>
              <a:cs typeface="Montserrat Light"/>
              <a:sym typeface="Montserrat Light"/>
            </a:endParaRPr>
          </a:p>
        </p:txBody>
      </p:sp>
      <p:sp>
        <p:nvSpPr>
          <p:cNvPr id="465" name="Google Shape;465;p29"/>
          <p:cNvSpPr txBox="1"/>
          <p:nvPr/>
        </p:nvSpPr>
        <p:spPr>
          <a:xfrm>
            <a:off x="14910350" y="12787975"/>
            <a:ext cx="14609400" cy="1335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3400">
                <a:solidFill>
                  <a:schemeClr val="lt1"/>
                </a:solidFill>
                <a:latin typeface="Montserrat"/>
                <a:ea typeface="Montserrat"/>
                <a:cs typeface="Montserrat"/>
                <a:sym typeface="Montserrat"/>
              </a:rPr>
              <a:t>…And a new feature means, a new task!</a:t>
            </a:r>
            <a:endParaRPr b="1" sz="3400">
              <a:solidFill>
                <a:schemeClr val="lt1"/>
              </a:solidFill>
              <a:latin typeface="Montserrat"/>
              <a:ea typeface="Montserrat"/>
              <a:cs typeface="Montserrat"/>
              <a:sym typeface="Montserrat"/>
            </a:endParaRPr>
          </a:p>
        </p:txBody>
      </p:sp>
      <p:sp>
        <p:nvSpPr>
          <p:cNvPr id="466" name="Google Shape;466;p29"/>
          <p:cNvSpPr/>
          <p:nvPr/>
        </p:nvSpPr>
        <p:spPr>
          <a:xfrm rot="6299965">
            <a:off x="22274030" y="760857"/>
            <a:ext cx="8295857" cy="9979315"/>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494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0" name="Shape 470"/>
        <p:cNvGrpSpPr/>
        <p:nvPr/>
      </p:nvGrpSpPr>
      <p:grpSpPr>
        <a:xfrm>
          <a:off x="0" y="0"/>
          <a:ext cx="0" cy="0"/>
          <a:chOff x="0" y="0"/>
          <a:chExt cx="0" cy="0"/>
        </a:xfrm>
      </p:grpSpPr>
      <p:sp>
        <p:nvSpPr>
          <p:cNvPr id="471" name="Google Shape;471;p30"/>
          <p:cNvSpPr/>
          <p:nvPr/>
        </p:nvSpPr>
        <p:spPr>
          <a:xfrm>
            <a:off x="-1486984" y="9054858"/>
            <a:ext cx="3366046" cy="3439916"/>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472" name="Google Shape;472;p30"/>
          <p:cNvSpPr/>
          <p:nvPr/>
        </p:nvSpPr>
        <p:spPr>
          <a:xfrm>
            <a:off x="-490970" y="10068082"/>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473" name="Google Shape;473;p30"/>
          <p:cNvSpPr/>
          <p:nvPr/>
        </p:nvSpPr>
        <p:spPr>
          <a:xfrm flipH="1" rot="-5400000">
            <a:off x="16673067" y="1739004"/>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6">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474" name="Google Shape;474;p30"/>
          <p:cNvSpPr/>
          <p:nvPr/>
        </p:nvSpPr>
        <p:spPr>
          <a:xfrm rot="5400000">
            <a:off x="-5500658" y="-14615963"/>
            <a:ext cx="14760017" cy="17755231"/>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475" name="Google Shape;475;p30"/>
          <p:cNvSpPr txBox="1"/>
          <p:nvPr/>
        </p:nvSpPr>
        <p:spPr>
          <a:xfrm>
            <a:off x="4931825" y="4021675"/>
            <a:ext cx="10897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Montserrat Light"/>
              <a:ea typeface="Montserrat Light"/>
              <a:cs typeface="Montserrat Light"/>
              <a:sym typeface="Montserrat Light"/>
            </a:endParaRPr>
          </a:p>
        </p:txBody>
      </p:sp>
      <p:sp>
        <p:nvSpPr>
          <p:cNvPr id="476" name="Google Shape;476;p30"/>
          <p:cNvSpPr txBox="1"/>
          <p:nvPr/>
        </p:nvSpPr>
        <p:spPr>
          <a:xfrm>
            <a:off x="1520825" y="766353"/>
            <a:ext cx="213360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t/>
            </a:r>
            <a:endParaRPr/>
          </a:p>
        </p:txBody>
      </p:sp>
      <p:sp>
        <p:nvSpPr>
          <p:cNvPr id="477" name="Google Shape;477;p30"/>
          <p:cNvSpPr txBox="1"/>
          <p:nvPr/>
        </p:nvSpPr>
        <p:spPr>
          <a:xfrm>
            <a:off x="1861800" y="4485275"/>
            <a:ext cx="14609400" cy="1335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6400">
                <a:solidFill>
                  <a:schemeClr val="accent3"/>
                </a:solidFill>
                <a:latin typeface="Montserrat"/>
                <a:ea typeface="Montserrat"/>
                <a:cs typeface="Montserrat"/>
                <a:sym typeface="Montserrat"/>
              </a:rPr>
              <a:t>New Simple Task:</a:t>
            </a:r>
            <a:endParaRPr b="1" sz="6400">
              <a:solidFill>
                <a:schemeClr val="accent3"/>
              </a:solidFill>
              <a:latin typeface="Montserrat"/>
              <a:ea typeface="Montserrat"/>
              <a:cs typeface="Montserrat"/>
              <a:sym typeface="Montserrat"/>
            </a:endParaRPr>
          </a:p>
        </p:txBody>
      </p:sp>
      <p:sp>
        <p:nvSpPr>
          <p:cNvPr id="478" name="Google Shape;478;p30"/>
          <p:cNvSpPr/>
          <p:nvPr/>
        </p:nvSpPr>
        <p:spPr>
          <a:xfrm>
            <a:off x="2544025" y="5730675"/>
            <a:ext cx="18928500" cy="2129700"/>
          </a:xfrm>
          <a:prstGeom prst="roundRect">
            <a:avLst>
              <a:gd fmla="val 16667" name="adj"/>
            </a:avLst>
          </a:prstGeom>
          <a:solidFill>
            <a:srgbClr val="305391">
              <a:alpha val="26580"/>
            </a:srgbClr>
          </a:solidFill>
          <a:ln>
            <a:noFill/>
          </a:ln>
        </p:spPr>
        <p:txBody>
          <a:bodyPr anchorCtr="0" anchor="ctr" bIns="91425" lIns="91425" spcFirstLastPara="1" rIns="91425" wrap="square" tIns="91425">
            <a:noAutofit/>
          </a:bodyPr>
          <a:lstStyle/>
          <a:p>
            <a:pPr indent="457200" lvl="0" marL="0" rtl="0" algn="l">
              <a:lnSpc>
                <a:spcPct val="120000"/>
              </a:lnSpc>
              <a:spcBef>
                <a:spcPts val="0"/>
              </a:spcBef>
              <a:spcAft>
                <a:spcPts val="2000"/>
              </a:spcAft>
              <a:buNone/>
            </a:pPr>
            <a:r>
              <a:rPr b="1" lang="en-US" sz="3900">
                <a:solidFill>
                  <a:schemeClr val="lt1"/>
                </a:solidFill>
                <a:latin typeface="Montserrat"/>
                <a:ea typeface="Montserrat"/>
                <a:cs typeface="Montserrat"/>
                <a:sym typeface="Montserrat"/>
              </a:rPr>
              <a:t>Access a friend’s recent posts using the Map</a:t>
            </a:r>
            <a:r>
              <a:rPr lang="en-US" sz="3900">
                <a:solidFill>
                  <a:schemeClr val="lt1"/>
                </a:solidFill>
                <a:latin typeface="Montserrat Light"/>
                <a:ea typeface="Montserrat Light"/>
                <a:cs typeface="Montserrat Light"/>
                <a:sym typeface="Montserrat Light"/>
              </a:rPr>
              <a:t> </a:t>
            </a:r>
            <a:endParaRPr sz="3900">
              <a:solidFill>
                <a:schemeClr val="lt1"/>
              </a:solidFill>
              <a:latin typeface="Montserrat Light"/>
              <a:ea typeface="Montserrat Light"/>
              <a:cs typeface="Montserrat Light"/>
              <a:sym typeface="Montserrat Light"/>
            </a:endParaRPr>
          </a:p>
        </p:txBody>
      </p:sp>
      <p:sp>
        <p:nvSpPr>
          <p:cNvPr id="479" name="Google Shape;479;p30"/>
          <p:cNvSpPr/>
          <p:nvPr/>
        </p:nvSpPr>
        <p:spPr>
          <a:xfrm rot="6299965">
            <a:off x="22274030" y="760857"/>
            <a:ext cx="8295857" cy="9979315"/>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494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3" name="Shape 483"/>
        <p:cNvGrpSpPr/>
        <p:nvPr/>
      </p:nvGrpSpPr>
      <p:grpSpPr>
        <a:xfrm>
          <a:off x="0" y="0"/>
          <a:ext cx="0" cy="0"/>
          <a:chOff x="0" y="0"/>
          <a:chExt cx="0" cy="0"/>
        </a:xfrm>
      </p:grpSpPr>
      <p:sp>
        <p:nvSpPr>
          <p:cNvPr id="484" name="Google Shape;484;p31"/>
          <p:cNvSpPr/>
          <p:nvPr/>
        </p:nvSpPr>
        <p:spPr>
          <a:xfrm>
            <a:off x="-1486984" y="9054858"/>
            <a:ext cx="3366046" cy="3439916"/>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485" name="Google Shape;485;p31"/>
          <p:cNvSpPr/>
          <p:nvPr/>
        </p:nvSpPr>
        <p:spPr>
          <a:xfrm>
            <a:off x="-490970" y="10068082"/>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486" name="Google Shape;486;p31"/>
          <p:cNvSpPr/>
          <p:nvPr/>
        </p:nvSpPr>
        <p:spPr>
          <a:xfrm flipH="1" rot="-5400000">
            <a:off x="16673067" y="1739004"/>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6">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487" name="Google Shape;487;p31"/>
          <p:cNvSpPr/>
          <p:nvPr/>
        </p:nvSpPr>
        <p:spPr>
          <a:xfrm rot="5400000">
            <a:off x="-5500658" y="-14615963"/>
            <a:ext cx="14760017" cy="17755231"/>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488" name="Google Shape;488;p31"/>
          <p:cNvSpPr txBox="1"/>
          <p:nvPr/>
        </p:nvSpPr>
        <p:spPr>
          <a:xfrm>
            <a:off x="4931825" y="4021675"/>
            <a:ext cx="10897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Montserrat Light"/>
              <a:ea typeface="Montserrat Light"/>
              <a:cs typeface="Montserrat Light"/>
              <a:sym typeface="Montserrat Light"/>
            </a:endParaRPr>
          </a:p>
        </p:txBody>
      </p:sp>
      <p:sp>
        <p:nvSpPr>
          <p:cNvPr id="489" name="Google Shape;489;p31"/>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Representative Tasks</a:t>
            </a:r>
            <a:endParaRPr/>
          </a:p>
        </p:txBody>
      </p:sp>
      <p:sp>
        <p:nvSpPr>
          <p:cNvPr id="490" name="Google Shape;490;p31"/>
          <p:cNvSpPr/>
          <p:nvPr/>
        </p:nvSpPr>
        <p:spPr>
          <a:xfrm>
            <a:off x="757075" y="5182100"/>
            <a:ext cx="7263900" cy="5568600"/>
          </a:xfrm>
          <a:prstGeom prst="roundRect">
            <a:avLst>
              <a:gd fmla="val 16667" name="adj"/>
            </a:avLst>
          </a:prstGeom>
          <a:solidFill>
            <a:srgbClr val="305391">
              <a:alpha val="2658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Light"/>
              <a:ea typeface="Montserrat Light"/>
              <a:cs typeface="Montserrat Light"/>
              <a:sym typeface="Montserrat Light"/>
            </a:endParaRPr>
          </a:p>
        </p:txBody>
      </p:sp>
      <p:sp>
        <p:nvSpPr>
          <p:cNvPr id="491" name="Google Shape;491;p31"/>
          <p:cNvSpPr txBox="1"/>
          <p:nvPr/>
        </p:nvSpPr>
        <p:spPr>
          <a:xfrm>
            <a:off x="13775898" y="4185463"/>
            <a:ext cx="7471800" cy="10158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6000">
                <a:solidFill>
                  <a:schemeClr val="accent3"/>
                </a:solidFill>
                <a:latin typeface="Playfair Display"/>
                <a:ea typeface="Playfair Display"/>
                <a:cs typeface="Playfair Display"/>
                <a:sym typeface="Playfair Display"/>
              </a:rPr>
              <a:t>Complex</a:t>
            </a:r>
            <a:endParaRPr sz="6000">
              <a:solidFill>
                <a:schemeClr val="accent3"/>
              </a:solidFill>
            </a:endParaRPr>
          </a:p>
        </p:txBody>
      </p:sp>
      <p:sp>
        <p:nvSpPr>
          <p:cNvPr id="492" name="Google Shape;492;p31"/>
          <p:cNvSpPr txBox="1"/>
          <p:nvPr/>
        </p:nvSpPr>
        <p:spPr>
          <a:xfrm>
            <a:off x="6931251" y="4136057"/>
            <a:ext cx="6273000" cy="10158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6000">
                <a:solidFill>
                  <a:schemeClr val="accent4"/>
                </a:solidFill>
                <a:latin typeface="Playfair Display"/>
                <a:ea typeface="Playfair Display"/>
                <a:cs typeface="Playfair Display"/>
                <a:sym typeface="Playfair Display"/>
              </a:rPr>
              <a:t>Moderate</a:t>
            </a:r>
            <a:endParaRPr sz="6000"/>
          </a:p>
        </p:txBody>
      </p:sp>
      <p:sp>
        <p:nvSpPr>
          <p:cNvPr id="493" name="Google Shape;493;p31"/>
          <p:cNvSpPr txBox="1"/>
          <p:nvPr/>
        </p:nvSpPr>
        <p:spPr>
          <a:xfrm>
            <a:off x="-1224135" y="4122845"/>
            <a:ext cx="6273000" cy="10158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6000">
                <a:solidFill>
                  <a:schemeClr val="accent2"/>
                </a:solidFill>
                <a:latin typeface="Playfair Display"/>
                <a:ea typeface="Playfair Display"/>
                <a:cs typeface="Playfair Display"/>
                <a:sym typeface="Playfair Display"/>
              </a:rPr>
              <a:t>Simple</a:t>
            </a:r>
            <a:endParaRPr sz="2600"/>
          </a:p>
        </p:txBody>
      </p:sp>
      <p:sp>
        <p:nvSpPr>
          <p:cNvPr id="494" name="Google Shape;494;p31"/>
          <p:cNvSpPr/>
          <p:nvPr/>
        </p:nvSpPr>
        <p:spPr>
          <a:xfrm>
            <a:off x="8340788" y="5182100"/>
            <a:ext cx="7263900" cy="5568600"/>
          </a:xfrm>
          <a:prstGeom prst="roundRect">
            <a:avLst>
              <a:gd fmla="val 16667" name="adj"/>
            </a:avLst>
          </a:prstGeom>
          <a:solidFill>
            <a:srgbClr val="305391">
              <a:alpha val="2658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Light"/>
              <a:ea typeface="Montserrat Light"/>
              <a:cs typeface="Montserrat Light"/>
              <a:sym typeface="Montserrat Light"/>
            </a:endParaRPr>
          </a:p>
        </p:txBody>
      </p:sp>
      <p:sp>
        <p:nvSpPr>
          <p:cNvPr id="495" name="Google Shape;495;p31"/>
          <p:cNvSpPr/>
          <p:nvPr/>
        </p:nvSpPr>
        <p:spPr>
          <a:xfrm>
            <a:off x="15956975" y="5182100"/>
            <a:ext cx="7263900" cy="5568600"/>
          </a:xfrm>
          <a:prstGeom prst="roundRect">
            <a:avLst>
              <a:gd fmla="val 16667" name="adj"/>
            </a:avLst>
          </a:prstGeom>
          <a:solidFill>
            <a:srgbClr val="305391">
              <a:alpha val="2658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Light"/>
              <a:ea typeface="Montserrat Light"/>
              <a:cs typeface="Montserrat Light"/>
              <a:sym typeface="Montserrat Light"/>
            </a:endParaRPr>
          </a:p>
        </p:txBody>
      </p:sp>
      <p:sp>
        <p:nvSpPr>
          <p:cNvPr id="496" name="Google Shape;496;p31"/>
          <p:cNvSpPr txBox="1"/>
          <p:nvPr/>
        </p:nvSpPr>
        <p:spPr>
          <a:xfrm>
            <a:off x="990175" y="5549875"/>
            <a:ext cx="7030800" cy="4294500"/>
          </a:xfrm>
          <a:prstGeom prst="rect">
            <a:avLst/>
          </a:prstGeom>
          <a:noFill/>
          <a:ln>
            <a:noFill/>
          </a:ln>
        </p:spPr>
        <p:txBody>
          <a:bodyPr anchorCtr="0" anchor="t" bIns="45700" lIns="91425" spcFirstLastPara="1" rIns="91425" wrap="square" tIns="45700">
            <a:spAutoFit/>
          </a:bodyPr>
          <a:lstStyle/>
          <a:p>
            <a:pPr indent="-476250" lvl="0" marL="457200" marR="0" rtl="0" algn="l">
              <a:lnSpc>
                <a:spcPct val="120000"/>
              </a:lnSpc>
              <a:spcBef>
                <a:spcPts val="0"/>
              </a:spcBef>
              <a:spcAft>
                <a:spcPts val="0"/>
              </a:spcAft>
              <a:buClr>
                <a:schemeClr val="lt1"/>
              </a:buClr>
              <a:buSzPts val="3900"/>
              <a:buFont typeface="Montserrat Light"/>
              <a:buChar char="-"/>
            </a:pPr>
            <a:r>
              <a:rPr lang="en-US" sz="3900">
                <a:solidFill>
                  <a:schemeClr val="lt1"/>
                </a:solidFill>
                <a:latin typeface="Montserrat Light"/>
                <a:ea typeface="Montserrat Light"/>
                <a:cs typeface="Montserrat Light"/>
                <a:sym typeface="Montserrat Light"/>
              </a:rPr>
              <a:t>Send a message to a friend</a:t>
            </a:r>
            <a:endParaRPr sz="3900">
              <a:solidFill>
                <a:schemeClr val="lt1"/>
              </a:solidFill>
              <a:latin typeface="Montserrat Light"/>
              <a:ea typeface="Montserrat Light"/>
              <a:cs typeface="Montserrat Light"/>
              <a:sym typeface="Montserrat Light"/>
            </a:endParaRPr>
          </a:p>
          <a:p>
            <a:pPr indent="-476250" lvl="0" marL="457200" marR="0" rtl="0" algn="l">
              <a:lnSpc>
                <a:spcPct val="120000"/>
              </a:lnSpc>
              <a:spcBef>
                <a:spcPts val="0"/>
              </a:spcBef>
              <a:spcAft>
                <a:spcPts val="0"/>
              </a:spcAft>
              <a:buClr>
                <a:schemeClr val="lt1"/>
              </a:buClr>
              <a:buSzPts val="3900"/>
              <a:buFont typeface="Montserrat Light"/>
              <a:buChar char="-"/>
            </a:pPr>
            <a:r>
              <a:rPr lang="en-US" sz="3900">
                <a:solidFill>
                  <a:schemeClr val="lt1"/>
                </a:solidFill>
                <a:latin typeface="Montserrat Light"/>
                <a:ea typeface="Montserrat Light"/>
                <a:cs typeface="Montserrat Light"/>
                <a:sym typeface="Montserrat Light"/>
              </a:rPr>
              <a:t>Like a friend’s Feed update</a:t>
            </a:r>
            <a:endParaRPr sz="3900">
              <a:solidFill>
                <a:schemeClr val="lt1"/>
              </a:solidFill>
              <a:latin typeface="Montserrat Light"/>
              <a:ea typeface="Montserrat Light"/>
              <a:cs typeface="Montserrat Light"/>
              <a:sym typeface="Montserrat Light"/>
            </a:endParaRPr>
          </a:p>
          <a:p>
            <a:pPr indent="-476250" lvl="0" marL="457200" rtl="0" algn="l">
              <a:lnSpc>
                <a:spcPct val="120000"/>
              </a:lnSpc>
              <a:spcBef>
                <a:spcPts val="0"/>
              </a:spcBef>
              <a:spcAft>
                <a:spcPts val="0"/>
              </a:spcAft>
              <a:buClr>
                <a:schemeClr val="lt1"/>
              </a:buClr>
              <a:buSzPts val="3900"/>
              <a:buFont typeface="Montserrat Light"/>
              <a:buChar char="-"/>
            </a:pPr>
            <a:r>
              <a:rPr b="1" lang="en-US" sz="3900">
                <a:solidFill>
                  <a:schemeClr val="lt1"/>
                </a:solidFill>
                <a:latin typeface="Montserrat"/>
                <a:ea typeface="Montserrat"/>
                <a:cs typeface="Montserrat"/>
                <a:sym typeface="Montserrat"/>
              </a:rPr>
              <a:t>Access a friend’s recent posts using the Map</a:t>
            </a:r>
            <a:r>
              <a:rPr lang="en-US" sz="3900">
                <a:solidFill>
                  <a:schemeClr val="lt1"/>
                </a:solidFill>
                <a:latin typeface="Montserrat Light"/>
                <a:ea typeface="Montserrat Light"/>
                <a:cs typeface="Montserrat Light"/>
                <a:sym typeface="Montserrat Light"/>
              </a:rPr>
              <a:t> </a:t>
            </a:r>
            <a:endParaRPr sz="3900">
              <a:solidFill>
                <a:schemeClr val="lt1"/>
              </a:solidFill>
              <a:latin typeface="Montserrat Light"/>
              <a:ea typeface="Montserrat Light"/>
              <a:cs typeface="Montserrat Light"/>
              <a:sym typeface="Montserrat Light"/>
            </a:endParaRPr>
          </a:p>
        </p:txBody>
      </p:sp>
      <p:sp>
        <p:nvSpPr>
          <p:cNvPr id="497" name="Google Shape;497;p31"/>
          <p:cNvSpPr txBox="1"/>
          <p:nvPr/>
        </p:nvSpPr>
        <p:spPr>
          <a:xfrm>
            <a:off x="8549763" y="5540375"/>
            <a:ext cx="7030800" cy="1413000"/>
          </a:xfrm>
          <a:prstGeom prst="rect">
            <a:avLst/>
          </a:prstGeom>
          <a:noFill/>
          <a:ln>
            <a:noFill/>
          </a:ln>
        </p:spPr>
        <p:txBody>
          <a:bodyPr anchorCtr="0" anchor="t" bIns="45700" lIns="91425" spcFirstLastPara="1" rIns="91425" wrap="square" tIns="45700">
            <a:spAutoFit/>
          </a:bodyPr>
          <a:lstStyle/>
          <a:p>
            <a:pPr indent="-476250" lvl="0" marL="457200" marR="0" rtl="0" algn="l">
              <a:lnSpc>
                <a:spcPct val="120000"/>
              </a:lnSpc>
              <a:spcBef>
                <a:spcPts val="0"/>
              </a:spcBef>
              <a:spcAft>
                <a:spcPts val="0"/>
              </a:spcAft>
              <a:buClr>
                <a:schemeClr val="lt1"/>
              </a:buClr>
              <a:buSzPts val="3900"/>
              <a:buFont typeface="Montserrat Light"/>
              <a:buChar char="-"/>
            </a:pPr>
            <a:r>
              <a:rPr lang="en-US" sz="3900">
                <a:solidFill>
                  <a:schemeClr val="lt1"/>
                </a:solidFill>
                <a:latin typeface="Montserrat Light"/>
                <a:ea typeface="Montserrat Light"/>
                <a:cs typeface="Montserrat Light"/>
                <a:sym typeface="Montserrat Light"/>
              </a:rPr>
              <a:t>Add a new show to your profile and rank it</a:t>
            </a:r>
            <a:endParaRPr sz="3900">
              <a:solidFill>
                <a:schemeClr val="lt1"/>
              </a:solidFill>
              <a:latin typeface="Montserrat Light"/>
              <a:ea typeface="Montserrat Light"/>
              <a:cs typeface="Montserrat Light"/>
              <a:sym typeface="Montserrat Light"/>
            </a:endParaRPr>
          </a:p>
        </p:txBody>
      </p:sp>
      <p:sp>
        <p:nvSpPr>
          <p:cNvPr id="498" name="Google Shape;498;p31"/>
          <p:cNvSpPr txBox="1"/>
          <p:nvPr/>
        </p:nvSpPr>
        <p:spPr>
          <a:xfrm>
            <a:off x="16321625" y="5800175"/>
            <a:ext cx="6839400" cy="2133300"/>
          </a:xfrm>
          <a:prstGeom prst="rect">
            <a:avLst/>
          </a:prstGeom>
          <a:noFill/>
          <a:ln>
            <a:noFill/>
          </a:ln>
        </p:spPr>
        <p:txBody>
          <a:bodyPr anchorCtr="0" anchor="t" bIns="45700" lIns="91425" spcFirstLastPara="1" rIns="91425" wrap="square" tIns="45700">
            <a:spAutoFit/>
          </a:bodyPr>
          <a:lstStyle/>
          <a:p>
            <a:pPr indent="-476250" lvl="0" marL="457200" marR="0" rtl="0" algn="l">
              <a:lnSpc>
                <a:spcPct val="120000"/>
              </a:lnSpc>
              <a:spcBef>
                <a:spcPts val="0"/>
              </a:spcBef>
              <a:spcAft>
                <a:spcPts val="0"/>
              </a:spcAft>
              <a:buClr>
                <a:schemeClr val="lt1"/>
              </a:buClr>
              <a:buSzPts val="3900"/>
              <a:buFont typeface="Montserrat Light"/>
              <a:buChar char="-"/>
            </a:pPr>
            <a:r>
              <a:rPr lang="en-US" sz="3900">
                <a:solidFill>
                  <a:schemeClr val="lt1"/>
                </a:solidFill>
                <a:latin typeface="Montserrat Light"/>
                <a:ea typeface="Montserrat Light"/>
                <a:cs typeface="Montserrat Light"/>
                <a:sym typeface="Montserrat Light"/>
              </a:rPr>
              <a:t>Schedule a group watching session 3 months from now</a:t>
            </a:r>
            <a:endParaRPr sz="3900">
              <a:solidFill>
                <a:schemeClr val="lt1"/>
              </a:solidFill>
              <a:latin typeface="Montserrat Light"/>
              <a:ea typeface="Montserrat Light"/>
              <a:cs typeface="Montserrat Light"/>
              <a:sym typeface="Montserrat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2" name="Shape 502"/>
        <p:cNvGrpSpPr/>
        <p:nvPr/>
      </p:nvGrpSpPr>
      <p:grpSpPr>
        <a:xfrm>
          <a:off x="0" y="0"/>
          <a:ext cx="0" cy="0"/>
          <a:chOff x="0" y="0"/>
          <a:chExt cx="0" cy="0"/>
        </a:xfrm>
      </p:grpSpPr>
      <p:sp>
        <p:nvSpPr>
          <p:cNvPr id="503" name="Google Shape;503;p32"/>
          <p:cNvSpPr/>
          <p:nvPr/>
        </p:nvSpPr>
        <p:spPr>
          <a:xfrm>
            <a:off x="-1486984" y="9054858"/>
            <a:ext cx="3366046" cy="3439916"/>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504" name="Google Shape;504;p32"/>
          <p:cNvSpPr/>
          <p:nvPr/>
        </p:nvSpPr>
        <p:spPr>
          <a:xfrm>
            <a:off x="-490970" y="10068082"/>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505" name="Google Shape;505;p32"/>
          <p:cNvSpPr/>
          <p:nvPr/>
        </p:nvSpPr>
        <p:spPr>
          <a:xfrm flipH="1" rot="-5400000">
            <a:off x="16673067" y="1739004"/>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6">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506" name="Google Shape;506;p32"/>
          <p:cNvSpPr/>
          <p:nvPr/>
        </p:nvSpPr>
        <p:spPr>
          <a:xfrm rot="5400000">
            <a:off x="-5500658" y="-14615963"/>
            <a:ext cx="14760017" cy="17755231"/>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507" name="Google Shape;507;p32"/>
          <p:cNvSpPr txBox="1"/>
          <p:nvPr/>
        </p:nvSpPr>
        <p:spPr>
          <a:xfrm>
            <a:off x="4931825" y="4021675"/>
            <a:ext cx="10897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Montserrat Light"/>
              <a:ea typeface="Montserrat Light"/>
              <a:cs typeface="Montserrat Light"/>
              <a:sym typeface="Montserrat Light"/>
            </a:endParaRPr>
          </a:p>
        </p:txBody>
      </p:sp>
      <p:sp>
        <p:nvSpPr>
          <p:cNvPr id="508" name="Google Shape;508;p32"/>
          <p:cNvSpPr txBox="1"/>
          <p:nvPr/>
        </p:nvSpPr>
        <p:spPr>
          <a:xfrm>
            <a:off x="1520825" y="766353"/>
            <a:ext cx="213360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t/>
            </a:r>
            <a:endParaRPr/>
          </a:p>
        </p:txBody>
      </p:sp>
      <p:sp>
        <p:nvSpPr>
          <p:cNvPr id="509" name="Google Shape;509;p32"/>
          <p:cNvSpPr txBox="1"/>
          <p:nvPr/>
        </p:nvSpPr>
        <p:spPr>
          <a:xfrm>
            <a:off x="1861800" y="4485275"/>
            <a:ext cx="14609400" cy="1335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6400">
                <a:solidFill>
                  <a:schemeClr val="accent3"/>
                </a:solidFill>
                <a:latin typeface="Montserrat"/>
                <a:ea typeface="Montserrat"/>
                <a:cs typeface="Montserrat"/>
                <a:sym typeface="Montserrat"/>
              </a:rPr>
              <a:t>And now for our Task Flow Demo:</a:t>
            </a:r>
            <a:endParaRPr b="1" sz="6400">
              <a:solidFill>
                <a:schemeClr val="accent3"/>
              </a:solidFill>
              <a:latin typeface="Montserrat"/>
              <a:ea typeface="Montserrat"/>
              <a:cs typeface="Montserrat"/>
              <a:sym typeface="Montserrat"/>
            </a:endParaRPr>
          </a:p>
        </p:txBody>
      </p:sp>
      <p:sp>
        <p:nvSpPr>
          <p:cNvPr id="510" name="Google Shape;510;p32"/>
          <p:cNvSpPr/>
          <p:nvPr/>
        </p:nvSpPr>
        <p:spPr>
          <a:xfrm>
            <a:off x="2544025" y="5730675"/>
            <a:ext cx="18928500" cy="2867100"/>
          </a:xfrm>
          <a:prstGeom prst="roundRect">
            <a:avLst>
              <a:gd fmla="val 16667" name="adj"/>
            </a:avLst>
          </a:prstGeom>
          <a:solidFill>
            <a:srgbClr val="305391">
              <a:alpha val="26580"/>
            </a:srgbClr>
          </a:solidFill>
          <a:ln>
            <a:noFill/>
          </a:ln>
        </p:spPr>
        <p:txBody>
          <a:bodyPr anchorCtr="0" anchor="ctr" bIns="91425" lIns="91425" spcFirstLastPara="1" rIns="91425" wrap="square" tIns="91425">
            <a:noAutofit/>
          </a:bodyPr>
          <a:lstStyle/>
          <a:p>
            <a:pPr indent="0" lvl="0" marL="457200" rtl="0" algn="l">
              <a:lnSpc>
                <a:spcPct val="120000"/>
              </a:lnSpc>
              <a:spcBef>
                <a:spcPts val="0"/>
              </a:spcBef>
              <a:spcAft>
                <a:spcPts val="2000"/>
              </a:spcAft>
              <a:buNone/>
            </a:pPr>
            <a:r>
              <a:rPr b="1" lang="en-US" sz="3900" u="sng">
                <a:solidFill>
                  <a:schemeClr val="lt1"/>
                </a:solidFill>
                <a:latin typeface="Montserrat"/>
                <a:ea typeface="Montserrat"/>
                <a:cs typeface="Montserrat"/>
                <a:sym typeface="Montserrat"/>
                <a:hlinkClick r:id="rId3">
                  <a:extLst>
                    <a:ext uri="{A12FA001-AC4F-418D-AE19-62706E023703}">
                      <ahyp:hlinkClr val="tx"/>
                    </a:ext>
                  </a:extLst>
                </a:hlinkClick>
              </a:rPr>
              <a:t>View a friend’s recent status updates using the Map</a:t>
            </a:r>
            <a:endParaRPr sz="3900">
              <a:solidFill>
                <a:schemeClr val="lt1"/>
              </a:solidFill>
              <a:latin typeface="Montserrat Light"/>
              <a:ea typeface="Montserrat Light"/>
              <a:cs typeface="Montserrat Light"/>
              <a:sym typeface="Montserrat Light"/>
            </a:endParaRPr>
          </a:p>
        </p:txBody>
      </p:sp>
      <p:sp>
        <p:nvSpPr>
          <p:cNvPr id="511" name="Google Shape;511;p32"/>
          <p:cNvSpPr/>
          <p:nvPr/>
        </p:nvSpPr>
        <p:spPr>
          <a:xfrm rot="6299965">
            <a:off x="22274030" y="760857"/>
            <a:ext cx="8295857" cy="9979315"/>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494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5" name="Shape 515"/>
        <p:cNvGrpSpPr/>
        <p:nvPr/>
      </p:nvGrpSpPr>
      <p:grpSpPr>
        <a:xfrm>
          <a:off x="0" y="0"/>
          <a:ext cx="0" cy="0"/>
          <a:chOff x="0" y="0"/>
          <a:chExt cx="0" cy="0"/>
        </a:xfrm>
      </p:grpSpPr>
      <p:sp>
        <p:nvSpPr>
          <p:cNvPr id="516" name="Google Shape;516;p33"/>
          <p:cNvSpPr/>
          <p:nvPr/>
        </p:nvSpPr>
        <p:spPr>
          <a:xfrm>
            <a:off x="-3730088" y="5272282"/>
            <a:ext cx="8011200" cy="8011200"/>
          </a:xfrm>
          <a:prstGeom prst="ellipse">
            <a:avLst/>
          </a:prstGeom>
          <a:noFill/>
          <a:ln cap="rnd" cmpd="sng" w="254000">
            <a:solidFill>
              <a:schemeClr val="l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3600" u="none" cap="none" strike="noStrike">
              <a:solidFill>
                <a:schemeClr val="lt1"/>
              </a:solidFill>
              <a:latin typeface="Montserrat Light"/>
              <a:ea typeface="Montserrat Light"/>
              <a:cs typeface="Montserrat Light"/>
              <a:sym typeface="Montserrat Light"/>
            </a:endParaRPr>
          </a:p>
        </p:txBody>
      </p:sp>
      <p:sp>
        <p:nvSpPr>
          <p:cNvPr id="517" name="Google Shape;517;p33"/>
          <p:cNvSpPr/>
          <p:nvPr/>
        </p:nvSpPr>
        <p:spPr>
          <a:xfrm>
            <a:off x="14183883" y="-5696094"/>
            <a:ext cx="15378657" cy="18499410"/>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518" name="Google Shape;518;p33"/>
          <p:cNvSpPr txBox="1"/>
          <p:nvPr/>
        </p:nvSpPr>
        <p:spPr>
          <a:xfrm>
            <a:off x="11803250" y="5490850"/>
            <a:ext cx="12148800" cy="1939500"/>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lang="en-US" sz="12000">
                <a:solidFill>
                  <a:schemeClr val="accent2"/>
                </a:solidFill>
                <a:latin typeface="Playfair Display ExtraBold"/>
                <a:ea typeface="Playfair Display ExtraBold"/>
                <a:cs typeface="Playfair Display ExtraBold"/>
                <a:sym typeface="Playfair Display ExtraBold"/>
              </a:rPr>
              <a:t>Thank You!</a:t>
            </a:r>
            <a:endParaRPr sz="12000">
              <a:solidFill>
                <a:schemeClr val="accent2"/>
              </a:solidFill>
              <a:latin typeface="Playfair Display ExtraBold"/>
              <a:ea typeface="Playfair Display ExtraBold"/>
              <a:cs typeface="Playfair Display ExtraBold"/>
              <a:sym typeface="Playfair Display ExtraBold"/>
            </a:endParaRPr>
          </a:p>
        </p:txBody>
      </p:sp>
      <p:pic>
        <p:nvPicPr>
          <p:cNvPr id="519" name="Google Shape;519;p33"/>
          <p:cNvPicPr preferRelativeResize="0"/>
          <p:nvPr/>
        </p:nvPicPr>
        <p:blipFill>
          <a:blip r:embed="rId3">
            <a:alphaModFix/>
          </a:blip>
          <a:stretch>
            <a:fillRect/>
          </a:stretch>
        </p:blipFill>
        <p:spPr>
          <a:xfrm>
            <a:off x="-13643250" y="-455300"/>
            <a:ext cx="24377650" cy="14626590"/>
          </a:xfrm>
          <a:prstGeom prst="rect">
            <a:avLst/>
          </a:prstGeom>
          <a:noFill/>
          <a:ln cap="rnd" cmpd="sng" w="254000">
            <a:solidFill>
              <a:schemeClr val="lt2"/>
            </a:solidFill>
            <a:prstDash val="solid"/>
            <a:round/>
            <a:headEnd len="sm" w="sm" type="none"/>
            <a:tailEnd len="sm" w="sm" type="none"/>
          </a:ln>
        </p:spPr>
      </p:pic>
      <p:sp>
        <p:nvSpPr>
          <p:cNvPr id="520" name="Google Shape;520;p33"/>
          <p:cNvSpPr/>
          <p:nvPr/>
        </p:nvSpPr>
        <p:spPr>
          <a:xfrm>
            <a:off x="8569236" y="997539"/>
            <a:ext cx="4083552" cy="1134659"/>
          </a:xfrm>
          <a:custGeom>
            <a:rect b="b" l="l" r="r" t="t"/>
            <a:pathLst>
              <a:path extrusionOk="0" h="1134659" w="4083552">
                <a:moveTo>
                  <a:pt x="4083553" y="21372"/>
                </a:moveTo>
                <a:cubicBezTo>
                  <a:pt x="4026719" y="6821"/>
                  <a:pt x="3969247" y="-663"/>
                  <a:pt x="3910502" y="46"/>
                </a:cubicBezTo>
                <a:cubicBezTo>
                  <a:pt x="3662795" y="3041"/>
                  <a:pt x="3436857" y="137432"/>
                  <a:pt x="3228523" y="256345"/>
                </a:cubicBezTo>
                <a:cubicBezTo>
                  <a:pt x="3007464" y="382515"/>
                  <a:pt x="2780166" y="518096"/>
                  <a:pt x="2523966" y="556977"/>
                </a:cubicBezTo>
                <a:cubicBezTo>
                  <a:pt x="2228622" y="601803"/>
                  <a:pt x="1934580" y="530748"/>
                  <a:pt x="1646720" y="471494"/>
                </a:cubicBezTo>
                <a:cubicBezTo>
                  <a:pt x="1351661" y="410757"/>
                  <a:pt x="1059912" y="371686"/>
                  <a:pt x="764786" y="453551"/>
                </a:cubicBezTo>
                <a:cubicBezTo>
                  <a:pt x="498296" y="527469"/>
                  <a:pt x="254849" y="662530"/>
                  <a:pt x="0" y="766438"/>
                </a:cubicBezTo>
                <a:moveTo>
                  <a:pt x="4083553" y="389592"/>
                </a:moveTo>
                <a:cubicBezTo>
                  <a:pt x="4026719" y="375031"/>
                  <a:pt x="3969247" y="367548"/>
                  <a:pt x="3910502" y="368266"/>
                </a:cubicBezTo>
                <a:cubicBezTo>
                  <a:pt x="3662795" y="371261"/>
                  <a:pt x="3436857" y="505652"/>
                  <a:pt x="3228523" y="624555"/>
                </a:cubicBezTo>
                <a:cubicBezTo>
                  <a:pt x="3007464" y="750735"/>
                  <a:pt x="2780166" y="886315"/>
                  <a:pt x="2523966" y="925198"/>
                </a:cubicBezTo>
                <a:cubicBezTo>
                  <a:pt x="2228622" y="970023"/>
                  <a:pt x="1934580" y="898967"/>
                  <a:pt x="1646720" y="839714"/>
                </a:cubicBezTo>
                <a:cubicBezTo>
                  <a:pt x="1351661" y="778977"/>
                  <a:pt x="1059912" y="739906"/>
                  <a:pt x="764786" y="821761"/>
                </a:cubicBezTo>
                <a:cubicBezTo>
                  <a:pt x="498296" y="895679"/>
                  <a:pt x="254849" y="1030751"/>
                  <a:pt x="0" y="1134659"/>
                </a:cubicBezTo>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grpSp>
        <p:nvGrpSpPr>
          <p:cNvPr id="521" name="Google Shape;521;p33"/>
          <p:cNvGrpSpPr/>
          <p:nvPr/>
        </p:nvGrpSpPr>
        <p:grpSpPr>
          <a:xfrm>
            <a:off x="16820526" y="9120753"/>
            <a:ext cx="1461110" cy="1317528"/>
            <a:chOff x="13668051" y="2148234"/>
            <a:chExt cx="1461110" cy="1317528"/>
          </a:xfrm>
        </p:grpSpPr>
        <p:sp>
          <p:nvSpPr>
            <p:cNvPr id="522" name="Google Shape;522;p33"/>
            <p:cNvSpPr/>
            <p:nvPr/>
          </p:nvSpPr>
          <p:spPr>
            <a:xfrm>
              <a:off x="13668053" y="2148234"/>
              <a:ext cx="1461108" cy="1317528"/>
            </a:xfrm>
            <a:custGeom>
              <a:rect b="b" l="l" r="r" t="t"/>
              <a:pathLst>
                <a:path extrusionOk="0" h="1317528" w="1461108">
                  <a:moveTo>
                    <a:pt x="1461108" y="0"/>
                  </a:moveTo>
                  <a:cubicBezTo>
                    <a:pt x="1312470" y="781749"/>
                    <a:pt x="1279340" y="1253957"/>
                    <a:pt x="988187" y="1306510"/>
                  </a:cubicBezTo>
                  <a:cubicBezTo>
                    <a:pt x="550460" y="1385519"/>
                    <a:pt x="107448" y="1013927"/>
                    <a:pt x="0" y="1008130"/>
                  </a:cubicBezTo>
                  <a:cubicBezTo>
                    <a:pt x="0" y="1008130"/>
                    <a:pt x="55418" y="1189411"/>
                    <a:pt x="45133" y="1190983"/>
                  </a:cubicBezTo>
                </a:path>
              </a:pathLst>
            </a:custGeom>
            <a:noFill/>
            <a:ln cap="rnd" cmpd="sng" w="5080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523" name="Google Shape;523;p33"/>
            <p:cNvSpPr/>
            <p:nvPr/>
          </p:nvSpPr>
          <p:spPr>
            <a:xfrm>
              <a:off x="13668051" y="3089077"/>
              <a:ext cx="197962" cy="45119"/>
            </a:xfrm>
            <a:custGeom>
              <a:rect b="b" l="l" r="r" t="t"/>
              <a:pathLst>
                <a:path extrusionOk="0" h="45119" w="197962">
                  <a:moveTo>
                    <a:pt x="197962" y="0"/>
                  </a:moveTo>
                  <a:cubicBezTo>
                    <a:pt x="197962" y="0"/>
                    <a:pt x="57728" y="18093"/>
                    <a:pt x="0" y="45119"/>
                  </a:cubicBezTo>
                </a:path>
              </a:pathLst>
            </a:custGeom>
            <a:noFill/>
            <a:ln cap="rnd" cmpd="sng" w="5080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grpSp>
      <p:sp>
        <p:nvSpPr>
          <p:cNvPr id="524" name="Google Shape;524;p33"/>
          <p:cNvSpPr txBox="1"/>
          <p:nvPr/>
        </p:nvSpPr>
        <p:spPr>
          <a:xfrm>
            <a:off x="11991565" y="9120747"/>
            <a:ext cx="8454300" cy="7851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4500">
                <a:solidFill>
                  <a:schemeClr val="dk1"/>
                </a:solidFill>
                <a:latin typeface="Montserrat Light"/>
                <a:ea typeface="Montserrat Light"/>
                <a:cs typeface="Montserrat Light"/>
                <a:sym typeface="Montserrat Light"/>
              </a:rPr>
              <a:t>Any Questions?</a:t>
            </a:r>
            <a:endParaRPr sz="4500"/>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8" name="Shape 528"/>
        <p:cNvGrpSpPr/>
        <p:nvPr/>
      </p:nvGrpSpPr>
      <p:grpSpPr>
        <a:xfrm>
          <a:off x="0" y="0"/>
          <a:ext cx="0" cy="0"/>
          <a:chOff x="0" y="0"/>
          <a:chExt cx="0" cy="0"/>
        </a:xfrm>
      </p:grpSpPr>
      <p:sp>
        <p:nvSpPr>
          <p:cNvPr id="529" name="Google Shape;529;p34"/>
          <p:cNvSpPr/>
          <p:nvPr/>
        </p:nvSpPr>
        <p:spPr>
          <a:xfrm>
            <a:off x="-1486984" y="9054858"/>
            <a:ext cx="3366046" cy="3439916"/>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530" name="Google Shape;530;p34"/>
          <p:cNvSpPr/>
          <p:nvPr/>
        </p:nvSpPr>
        <p:spPr>
          <a:xfrm>
            <a:off x="-490970" y="10068082"/>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531" name="Google Shape;531;p34"/>
          <p:cNvSpPr/>
          <p:nvPr/>
        </p:nvSpPr>
        <p:spPr>
          <a:xfrm flipH="1" rot="-5400000">
            <a:off x="16673067" y="1739004"/>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6">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532" name="Google Shape;532;p34"/>
          <p:cNvSpPr/>
          <p:nvPr/>
        </p:nvSpPr>
        <p:spPr>
          <a:xfrm rot="6299965">
            <a:off x="22274030" y="760857"/>
            <a:ext cx="8295857" cy="9979315"/>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494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533" name="Google Shape;533;p34"/>
          <p:cNvSpPr/>
          <p:nvPr/>
        </p:nvSpPr>
        <p:spPr>
          <a:xfrm rot="5400000">
            <a:off x="-5500658" y="-14615963"/>
            <a:ext cx="14760017" cy="17755231"/>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534" name="Google Shape;534;p34"/>
          <p:cNvSpPr txBox="1"/>
          <p:nvPr/>
        </p:nvSpPr>
        <p:spPr>
          <a:xfrm>
            <a:off x="4931825" y="4021675"/>
            <a:ext cx="10897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Montserrat Light"/>
              <a:ea typeface="Montserrat Light"/>
              <a:cs typeface="Montserrat Light"/>
              <a:sym typeface="Montserrat Light"/>
            </a:endParaRPr>
          </a:p>
        </p:txBody>
      </p:sp>
      <p:sp>
        <p:nvSpPr>
          <p:cNvPr id="535" name="Google Shape;535;p34"/>
          <p:cNvSpPr/>
          <p:nvPr/>
        </p:nvSpPr>
        <p:spPr>
          <a:xfrm>
            <a:off x="253250" y="3119950"/>
            <a:ext cx="7263900" cy="5568600"/>
          </a:xfrm>
          <a:prstGeom prst="roundRect">
            <a:avLst>
              <a:gd fmla="val 16667" name="adj"/>
            </a:avLst>
          </a:prstGeom>
          <a:solidFill>
            <a:srgbClr val="305391">
              <a:alpha val="2658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Light"/>
              <a:ea typeface="Montserrat Light"/>
              <a:cs typeface="Montserrat Light"/>
              <a:sym typeface="Montserrat Light"/>
            </a:endParaRPr>
          </a:p>
        </p:txBody>
      </p:sp>
      <p:sp>
        <p:nvSpPr>
          <p:cNvPr id="536" name="Google Shape;536;p34"/>
          <p:cNvSpPr txBox="1"/>
          <p:nvPr/>
        </p:nvSpPr>
        <p:spPr>
          <a:xfrm>
            <a:off x="1964250" y="3387025"/>
            <a:ext cx="5294400" cy="2949000"/>
          </a:xfrm>
          <a:prstGeom prst="rect">
            <a:avLst/>
          </a:prstGeom>
          <a:noFill/>
          <a:ln>
            <a:noFill/>
          </a:ln>
        </p:spPr>
        <p:txBody>
          <a:bodyPr anchorCtr="0" anchor="t" bIns="45700" lIns="91425" spcFirstLastPara="1" rIns="91425" wrap="square" tIns="45700">
            <a:spAutoFit/>
          </a:bodyPr>
          <a:lstStyle/>
          <a:p>
            <a:pPr indent="0" lvl="0" marL="0" rtl="0" algn="l">
              <a:lnSpc>
                <a:spcPct val="120000"/>
              </a:lnSpc>
              <a:spcBef>
                <a:spcPts val="0"/>
              </a:spcBef>
              <a:spcAft>
                <a:spcPts val="0"/>
              </a:spcAft>
              <a:buNone/>
            </a:pPr>
            <a:r>
              <a:rPr lang="en-US" sz="3200">
                <a:solidFill>
                  <a:schemeClr val="lt1"/>
                </a:solidFill>
                <a:latin typeface="Montserrat Light"/>
                <a:ea typeface="Montserrat Light"/>
                <a:cs typeface="Montserrat Light"/>
                <a:sym typeface="Montserrat Light"/>
              </a:rPr>
              <a:t>Most users found their way around quite quickly</a:t>
            </a:r>
            <a:endParaRPr sz="3200">
              <a:solidFill>
                <a:schemeClr val="lt1"/>
              </a:solidFill>
              <a:latin typeface="Montserrat Light"/>
              <a:ea typeface="Montserrat Light"/>
              <a:cs typeface="Montserrat Light"/>
              <a:sym typeface="Montserrat Light"/>
            </a:endParaRPr>
          </a:p>
          <a:p>
            <a:pPr indent="0" lvl="0" marL="0" rtl="0" algn="l">
              <a:lnSpc>
                <a:spcPct val="120000"/>
              </a:lnSpc>
              <a:spcBef>
                <a:spcPts val="0"/>
              </a:spcBef>
              <a:spcAft>
                <a:spcPts val="0"/>
              </a:spcAft>
              <a:buNone/>
            </a:pPr>
            <a:r>
              <a:rPr lang="en-US" sz="3200">
                <a:solidFill>
                  <a:schemeClr val="lt1"/>
                </a:solidFill>
                <a:latin typeface="Montserrat Light"/>
                <a:ea typeface="Montserrat Light"/>
                <a:cs typeface="Montserrat Light"/>
                <a:sym typeface="Montserrat Light"/>
              </a:rPr>
              <a:t>( &lt; 1 min per page)</a:t>
            </a:r>
            <a:endParaRPr sz="3200">
              <a:solidFill>
                <a:schemeClr val="lt1"/>
              </a:solidFill>
              <a:latin typeface="Montserrat Light"/>
              <a:ea typeface="Montserrat Light"/>
              <a:cs typeface="Montserrat Light"/>
              <a:sym typeface="Montserrat Light"/>
            </a:endParaRPr>
          </a:p>
          <a:p>
            <a:pPr indent="0" lvl="0" marL="0" rtl="0" algn="l">
              <a:lnSpc>
                <a:spcPct val="120000"/>
              </a:lnSpc>
              <a:spcBef>
                <a:spcPts val="0"/>
              </a:spcBef>
              <a:spcAft>
                <a:spcPts val="0"/>
              </a:spcAft>
              <a:buNone/>
            </a:pPr>
            <a:r>
              <a:t/>
            </a:r>
            <a:endParaRPr sz="32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t/>
            </a:r>
            <a:endParaRPr sz="3200">
              <a:solidFill>
                <a:schemeClr val="lt1"/>
              </a:solidFill>
              <a:latin typeface="Montserrat Light"/>
              <a:ea typeface="Montserrat Light"/>
              <a:cs typeface="Montserrat Light"/>
              <a:sym typeface="Montserrat Light"/>
            </a:endParaRPr>
          </a:p>
        </p:txBody>
      </p:sp>
      <p:cxnSp>
        <p:nvCxnSpPr>
          <p:cNvPr id="537" name="Google Shape;537;p34"/>
          <p:cNvCxnSpPr/>
          <p:nvPr/>
        </p:nvCxnSpPr>
        <p:spPr>
          <a:xfrm>
            <a:off x="1664904" y="3519256"/>
            <a:ext cx="0" cy="1080000"/>
          </a:xfrm>
          <a:prstGeom prst="straightConnector1">
            <a:avLst/>
          </a:prstGeom>
          <a:noFill/>
          <a:ln cap="rnd" cmpd="sng" w="50800">
            <a:solidFill>
              <a:schemeClr val="accent2"/>
            </a:solidFill>
            <a:prstDash val="solid"/>
            <a:round/>
            <a:headEnd len="sm" w="sm" type="none"/>
            <a:tailEnd len="sm" w="sm" type="none"/>
          </a:ln>
        </p:spPr>
      </p:cxnSp>
      <p:sp>
        <p:nvSpPr>
          <p:cNvPr id="538" name="Google Shape;538;p34"/>
          <p:cNvSpPr/>
          <p:nvPr/>
        </p:nvSpPr>
        <p:spPr>
          <a:xfrm rot="8100000">
            <a:off x="503056" y="3949277"/>
            <a:ext cx="1149452" cy="674323"/>
          </a:xfrm>
          <a:custGeom>
            <a:rect b="b" l="l" r="r" t="t"/>
            <a:pathLst>
              <a:path extrusionOk="0" h="1444904" w="1444952">
                <a:moveTo>
                  <a:pt x="722477" y="0"/>
                </a:moveTo>
                <a:lnTo>
                  <a:pt x="0" y="1444904"/>
                </a:lnTo>
                <a:lnTo>
                  <a:pt x="1444952" y="1444904"/>
                </a:lnTo>
                <a:lnTo>
                  <a:pt x="722477"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539" name="Google Shape;539;p34"/>
          <p:cNvSpPr txBox="1"/>
          <p:nvPr/>
        </p:nvSpPr>
        <p:spPr>
          <a:xfrm>
            <a:off x="6107301" y="5651282"/>
            <a:ext cx="6273000" cy="10158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6000">
                <a:solidFill>
                  <a:schemeClr val="dk2"/>
                </a:solidFill>
                <a:latin typeface="Playfair Display"/>
                <a:ea typeface="Playfair Display"/>
                <a:cs typeface="Playfair Display"/>
                <a:sym typeface="Playfair Display"/>
              </a:rPr>
              <a:t>Flexibility</a:t>
            </a:r>
            <a:endParaRPr sz="6000">
              <a:solidFill>
                <a:schemeClr val="dk2"/>
              </a:solidFill>
            </a:endParaRPr>
          </a:p>
        </p:txBody>
      </p:sp>
      <p:sp>
        <p:nvSpPr>
          <p:cNvPr id="540" name="Google Shape;540;p34"/>
          <p:cNvSpPr txBox="1"/>
          <p:nvPr/>
        </p:nvSpPr>
        <p:spPr>
          <a:xfrm>
            <a:off x="177040" y="2060695"/>
            <a:ext cx="6273000" cy="10158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6000">
                <a:solidFill>
                  <a:schemeClr val="accent3"/>
                </a:solidFill>
                <a:latin typeface="Playfair Display"/>
                <a:ea typeface="Playfair Display"/>
                <a:cs typeface="Playfair Display"/>
                <a:sym typeface="Playfair Display"/>
              </a:rPr>
              <a:t>Efficiency</a:t>
            </a:r>
            <a:endParaRPr sz="2600">
              <a:solidFill>
                <a:schemeClr val="accent3"/>
              </a:solidFill>
            </a:endParaRPr>
          </a:p>
        </p:txBody>
      </p:sp>
      <p:sp>
        <p:nvSpPr>
          <p:cNvPr id="541" name="Google Shape;541;p34"/>
          <p:cNvSpPr/>
          <p:nvPr/>
        </p:nvSpPr>
        <p:spPr>
          <a:xfrm>
            <a:off x="5611850" y="7055350"/>
            <a:ext cx="7263900" cy="5568600"/>
          </a:xfrm>
          <a:prstGeom prst="roundRect">
            <a:avLst>
              <a:gd fmla="val 16667" name="adj"/>
            </a:avLst>
          </a:prstGeom>
          <a:solidFill>
            <a:srgbClr val="305391">
              <a:alpha val="2658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Light"/>
              <a:ea typeface="Montserrat Light"/>
              <a:cs typeface="Montserrat Light"/>
              <a:sym typeface="Montserrat Light"/>
            </a:endParaRPr>
          </a:p>
        </p:txBody>
      </p:sp>
      <p:sp>
        <p:nvSpPr>
          <p:cNvPr id="542" name="Google Shape;542;p34"/>
          <p:cNvSpPr txBox="1"/>
          <p:nvPr/>
        </p:nvSpPr>
        <p:spPr>
          <a:xfrm>
            <a:off x="7413400" y="7765675"/>
            <a:ext cx="5294400" cy="585000"/>
          </a:xfrm>
          <a:prstGeom prst="rect">
            <a:avLst/>
          </a:prstGeom>
          <a:noFill/>
          <a:ln>
            <a:noFill/>
          </a:ln>
        </p:spPr>
        <p:txBody>
          <a:bodyPr anchorCtr="0" anchor="t" bIns="45700" lIns="91425" spcFirstLastPara="1" rIns="91425" wrap="square" tIns="45700">
            <a:spAutoFit/>
          </a:bodyPr>
          <a:lstStyle/>
          <a:p>
            <a:pPr indent="0" lvl="0" marL="0" rtl="0" algn="l">
              <a:lnSpc>
                <a:spcPct val="120000"/>
              </a:lnSpc>
              <a:spcBef>
                <a:spcPts val="0"/>
              </a:spcBef>
              <a:spcAft>
                <a:spcPts val="0"/>
              </a:spcAft>
              <a:buNone/>
            </a:pPr>
            <a:r>
              <a:rPr lang="en-US" sz="3200">
                <a:solidFill>
                  <a:schemeClr val="lt1"/>
                </a:solidFill>
                <a:latin typeface="Montserrat Light"/>
                <a:ea typeface="Montserrat Light"/>
                <a:cs typeface="Montserrat Light"/>
                <a:sym typeface="Montserrat Light"/>
              </a:rPr>
              <a:t>No one hit a dead end</a:t>
            </a:r>
            <a:endParaRPr sz="3200">
              <a:solidFill>
                <a:schemeClr val="lt1"/>
              </a:solidFill>
              <a:latin typeface="Montserrat Light"/>
              <a:ea typeface="Montserrat Light"/>
              <a:cs typeface="Montserrat Light"/>
              <a:sym typeface="Montserrat Light"/>
            </a:endParaRPr>
          </a:p>
        </p:txBody>
      </p:sp>
      <p:cxnSp>
        <p:nvCxnSpPr>
          <p:cNvPr id="543" name="Google Shape;543;p34"/>
          <p:cNvCxnSpPr/>
          <p:nvPr/>
        </p:nvCxnSpPr>
        <p:spPr>
          <a:xfrm>
            <a:off x="7099704" y="7454656"/>
            <a:ext cx="0" cy="1080000"/>
          </a:xfrm>
          <a:prstGeom prst="straightConnector1">
            <a:avLst/>
          </a:prstGeom>
          <a:noFill/>
          <a:ln cap="rnd" cmpd="sng" w="50800">
            <a:solidFill>
              <a:schemeClr val="accent2"/>
            </a:solidFill>
            <a:prstDash val="solid"/>
            <a:round/>
            <a:headEnd len="sm" w="sm" type="none"/>
            <a:tailEnd len="sm" w="sm" type="none"/>
          </a:ln>
        </p:spPr>
      </p:cxnSp>
      <p:sp>
        <p:nvSpPr>
          <p:cNvPr id="544" name="Google Shape;544;p34"/>
          <p:cNvSpPr/>
          <p:nvPr/>
        </p:nvSpPr>
        <p:spPr>
          <a:xfrm rot="8100000">
            <a:off x="5937856" y="7884677"/>
            <a:ext cx="1149452" cy="674323"/>
          </a:xfrm>
          <a:custGeom>
            <a:rect b="b" l="l" r="r" t="t"/>
            <a:pathLst>
              <a:path extrusionOk="0" h="1444904" w="1444952">
                <a:moveTo>
                  <a:pt x="722477" y="0"/>
                </a:moveTo>
                <a:lnTo>
                  <a:pt x="0" y="1444904"/>
                </a:lnTo>
                <a:lnTo>
                  <a:pt x="1444952" y="1444904"/>
                </a:lnTo>
                <a:lnTo>
                  <a:pt x="722477"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545" name="Google Shape;545;p34"/>
          <p:cNvSpPr txBox="1"/>
          <p:nvPr/>
        </p:nvSpPr>
        <p:spPr>
          <a:xfrm>
            <a:off x="2003646" y="5518550"/>
            <a:ext cx="3608100" cy="2949000"/>
          </a:xfrm>
          <a:prstGeom prst="rect">
            <a:avLst/>
          </a:prstGeom>
          <a:noFill/>
          <a:ln>
            <a:noFill/>
          </a:ln>
        </p:spPr>
        <p:txBody>
          <a:bodyPr anchorCtr="0" anchor="t" bIns="45700" lIns="91425" spcFirstLastPara="1" rIns="91425" wrap="square" tIns="45700">
            <a:spAutoFit/>
          </a:bodyPr>
          <a:lstStyle/>
          <a:p>
            <a:pPr indent="0" lvl="0" marL="0" rtl="0" algn="l">
              <a:lnSpc>
                <a:spcPct val="120000"/>
              </a:lnSpc>
              <a:spcBef>
                <a:spcPts val="0"/>
              </a:spcBef>
              <a:spcAft>
                <a:spcPts val="0"/>
              </a:spcAft>
              <a:buNone/>
            </a:pPr>
            <a:r>
              <a:rPr lang="en-US" sz="3200">
                <a:solidFill>
                  <a:schemeClr val="lt1"/>
                </a:solidFill>
                <a:latin typeface="Montserrat Light"/>
                <a:ea typeface="Montserrat Light"/>
                <a:cs typeface="Montserrat Light"/>
                <a:sym typeface="Montserrat Light"/>
              </a:rPr>
              <a:t>Some got lost looking for a feature</a:t>
            </a:r>
            <a:endParaRPr sz="3200">
              <a:solidFill>
                <a:schemeClr val="lt1"/>
              </a:solidFill>
              <a:latin typeface="Montserrat Light"/>
              <a:ea typeface="Montserrat Light"/>
              <a:cs typeface="Montserrat Light"/>
              <a:sym typeface="Montserrat Light"/>
            </a:endParaRPr>
          </a:p>
          <a:p>
            <a:pPr indent="0" lvl="0" marL="0" rtl="0" algn="l">
              <a:lnSpc>
                <a:spcPct val="120000"/>
              </a:lnSpc>
              <a:spcBef>
                <a:spcPts val="0"/>
              </a:spcBef>
              <a:spcAft>
                <a:spcPts val="0"/>
              </a:spcAft>
              <a:buNone/>
            </a:pPr>
            <a:r>
              <a:t/>
            </a:r>
            <a:endParaRPr sz="32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t/>
            </a:r>
            <a:endParaRPr sz="3200">
              <a:solidFill>
                <a:schemeClr val="lt1"/>
              </a:solidFill>
              <a:latin typeface="Montserrat Light"/>
              <a:ea typeface="Montserrat Light"/>
              <a:cs typeface="Montserrat Light"/>
              <a:sym typeface="Montserrat Light"/>
            </a:endParaRPr>
          </a:p>
        </p:txBody>
      </p:sp>
      <p:cxnSp>
        <p:nvCxnSpPr>
          <p:cNvPr id="546" name="Google Shape;546;p34"/>
          <p:cNvCxnSpPr/>
          <p:nvPr/>
        </p:nvCxnSpPr>
        <p:spPr>
          <a:xfrm>
            <a:off x="1704292" y="5650781"/>
            <a:ext cx="0" cy="1080000"/>
          </a:xfrm>
          <a:prstGeom prst="straightConnector1">
            <a:avLst/>
          </a:prstGeom>
          <a:noFill/>
          <a:ln cap="rnd" cmpd="sng" w="50800">
            <a:solidFill>
              <a:schemeClr val="accent2"/>
            </a:solidFill>
            <a:prstDash val="solid"/>
            <a:round/>
            <a:headEnd len="sm" w="sm" type="none"/>
            <a:tailEnd len="sm" w="sm" type="none"/>
          </a:ln>
        </p:spPr>
      </p:cxnSp>
      <p:sp>
        <p:nvSpPr>
          <p:cNvPr id="547" name="Google Shape;547;p34"/>
          <p:cNvSpPr/>
          <p:nvPr/>
        </p:nvSpPr>
        <p:spPr>
          <a:xfrm rot="8100000">
            <a:off x="542444" y="6080802"/>
            <a:ext cx="1149452" cy="674323"/>
          </a:xfrm>
          <a:custGeom>
            <a:rect b="b" l="l" r="r" t="t"/>
            <a:pathLst>
              <a:path extrusionOk="0" h="1444904" w="1444952">
                <a:moveTo>
                  <a:pt x="722477" y="0"/>
                </a:moveTo>
                <a:lnTo>
                  <a:pt x="0" y="1444904"/>
                </a:lnTo>
                <a:lnTo>
                  <a:pt x="1444952" y="1444904"/>
                </a:lnTo>
                <a:lnTo>
                  <a:pt x="722477"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548" name="Google Shape;548;p34"/>
          <p:cNvSpPr txBox="1"/>
          <p:nvPr/>
        </p:nvSpPr>
        <p:spPr>
          <a:xfrm>
            <a:off x="7413400" y="8844500"/>
            <a:ext cx="4727400" cy="1767000"/>
          </a:xfrm>
          <a:prstGeom prst="rect">
            <a:avLst/>
          </a:prstGeom>
          <a:noFill/>
          <a:ln>
            <a:noFill/>
          </a:ln>
        </p:spPr>
        <p:txBody>
          <a:bodyPr anchorCtr="0" anchor="t" bIns="45700" lIns="91425" spcFirstLastPara="1" rIns="91425" wrap="square" tIns="45700">
            <a:spAutoFit/>
          </a:bodyPr>
          <a:lstStyle/>
          <a:p>
            <a:pPr indent="0" lvl="0" marL="0" rtl="0" algn="l">
              <a:lnSpc>
                <a:spcPct val="120000"/>
              </a:lnSpc>
              <a:spcBef>
                <a:spcPts val="0"/>
              </a:spcBef>
              <a:spcAft>
                <a:spcPts val="0"/>
              </a:spcAft>
              <a:buNone/>
            </a:pPr>
            <a:r>
              <a:rPr lang="en-US" sz="3200">
                <a:solidFill>
                  <a:schemeClr val="lt1"/>
                </a:solidFill>
                <a:latin typeface="Montserrat Light"/>
                <a:ea typeface="Montserrat Light"/>
                <a:cs typeface="Montserrat Light"/>
                <a:sym typeface="Montserrat Light"/>
              </a:rPr>
              <a:t>Evidence of desire paths beginning to form</a:t>
            </a:r>
            <a:endParaRPr sz="3200">
              <a:solidFill>
                <a:schemeClr val="lt1"/>
              </a:solidFill>
              <a:latin typeface="Montserrat Light"/>
              <a:ea typeface="Montserrat Light"/>
              <a:cs typeface="Montserrat Light"/>
              <a:sym typeface="Montserrat Light"/>
            </a:endParaRPr>
          </a:p>
        </p:txBody>
      </p:sp>
      <p:cxnSp>
        <p:nvCxnSpPr>
          <p:cNvPr id="549" name="Google Shape;549;p34"/>
          <p:cNvCxnSpPr/>
          <p:nvPr/>
        </p:nvCxnSpPr>
        <p:spPr>
          <a:xfrm>
            <a:off x="7142832" y="9129131"/>
            <a:ext cx="0" cy="1080000"/>
          </a:xfrm>
          <a:prstGeom prst="straightConnector1">
            <a:avLst/>
          </a:prstGeom>
          <a:noFill/>
          <a:ln cap="rnd" cmpd="sng" w="50800">
            <a:solidFill>
              <a:schemeClr val="accent2"/>
            </a:solidFill>
            <a:prstDash val="solid"/>
            <a:round/>
            <a:headEnd len="sm" w="sm" type="none"/>
            <a:tailEnd len="sm" w="sm" type="none"/>
          </a:ln>
        </p:spPr>
      </p:cxnSp>
      <p:sp>
        <p:nvSpPr>
          <p:cNvPr id="550" name="Google Shape;550;p34"/>
          <p:cNvSpPr/>
          <p:nvPr/>
        </p:nvSpPr>
        <p:spPr>
          <a:xfrm rot="8442636">
            <a:off x="5783977" y="9520287"/>
            <a:ext cx="1283539" cy="752053"/>
          </a:xfrm>
          <a:custGeom>
            <a:rect b="b" l="l" r="r" t="t"/>
            <a:pathLst>
              <a:path extrusionOk="0" h="1444904" w="1444952">
                <a:moveTo>
                  <a:pt x="722477" y="0"/>
                </a:moveTo>
                <a:lnTo>
                  <a:pt x="0" y="1444904"/>
                </a:lnTo>
                <a:lnTo>
                  <a:pt x="1444952" y="1444904"/>
                </a:lnTo>
                <a:lnTo>
                  <a:pt x="722477"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551" name="Google Shape;551;p34"/>
          <p:cNvSpPr txBox="1"/>
          <p:nvPr/>
        </p:nvSpPr>
        <p:spPr>
          <a:xfrm>
            <a:off x="7414326" y="10725900"/>
            <a:ext cx="4727400" cy="2949000"/>
          </a:xfrm>
          <a:prstGeom prst="rect">
            <a:avLst/>
          </a:prstGeom>
          <a:noFill/>
          <a:ln>
            <a:noFill/>
          </a:ln>
        </p:spPr>
        <p:txBody>
          <a:bodyPr anchorCtr="0" anchor="t" bIns="45700" lIns="91425" spcFirstLastPara="1" rIns="91425" wrap="square" tIns="45700">
            <a:spAutoFit/>
          </a:bodyPr>
          <a:lstStyle/>
          <a:p>
            <a:pPr indent="0" lvl="0" marL="0" rtl="0" algn="l">
              <a:lnSpc>
                <a:spcPct val="120000"/>
              </a:lnSpc>
              <a:spcBef>
                <a:spcPts val="0"/>
              </a:spcBef>
              <a:spcAft>
                <a:spcPts val="0"/>
              </a:spcAft>
              <a:buNone/>
            </a:pPr>
            <a:r>
              <a:rPr lang="en-US" sz="3200">
                <a:solidFill>
                  <a:schemeClr val="lt1"/>
                </a:solidFill>
                <a:latin typeface="Montserrat Light"/>
                <a:ea typeface="Montserrat Light"/>
                <a:cs typeface="Montserrat Light"/>
                <a:sym typeface="Montserrat Light"/>
              </a:rPr>
              <a:t>Some went in loops but found the right page eventually</a:t>
            </a:r>
            <a:endParaRPr sz="3200">
              <a:solidFill>
                <a:schemeClr val="lt1"/>
              </a:solidFill>
              <a:latin typeface="Montserrat Light"/>
              <a:ea typeface="Montserrat Light"/>
              <a:cs typeface="Montserrat Light"/>
              <a:sym typeface="Montserrat Light"/>
            </a:endParaRPr>
          </a:p>
          <a:p>
            <a:pPr indent="0" lvl="0" marL="0" rtl="0" algn="l">
              <a:lnSpc>
                <a:spcPct val="120000"/>
              </a:lnSpc>
              <a:spcBef>
                <a:spcPts val="0"/>
              </a:spcBef>
              <a:spcAft>
                <a:spcPts val="0"/>
              </a:spcAft>
              <a:buNone/>
            </a:pPr>
            <a:r>
              <a:t/>
            </a:r>
            <a:endParaRPr sz="32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t/>
            </a:r>
            <a:endParaRPr sz="3200">
              <a:solidFill>
                <a:schemeClr val="lt1"/>
              </a:solidFill>
              <a:latin typeface="Montserrat Light"/>
              <a:ea typeface="Montserrat Light"/>
              <a:cs typeface="Montserrat Light"/>
              <a:sym typeface="Montserrat Light"/>
            </a:endParaRPr>
          </a:p>
        </p:txBody>
      </p:sp>
      <p:cxnSp>
        <p:nvCxnSpPr>
          <p:cNvPr id="552" name="Google Shape;552;p34"/>
          <p:cNvCxnSpPr/>
          <p:nvPr/>
        </p:nvCxnSpPr>
        <p:spPr>
          <a:xfrm>
            <a:off x="7143757" y="11010531"/>
            <a:ext cx="0" cy="1080000"/>
          </a:xfrm>
          <a:prstGeom prst="straightConnector1">
            <a:avLst/>
          </a:prstGeom>
          <a:noFill/>
          <a:ln cap="rnd" cmpd="sng" w="50800">
            <a:solidFill>
              <a:schemeClr val="accent2"/>
            </a:solidFill>
            <a:prstDash val="solid"/>
            <a:round/>
            <a:headEnd len="sm" w="sm" type="none"/>
            <a:tailEnd len="sm" w="sm" type="none"/>
          </a:ln>
        </p:spPr>
      </p:cxnSp>
      <p:sp>
        <p:nvSpPr>
          <p:cNvPr id="553" name="Google Shape;553;p34"/>
          <p:cNvSpPr/>
          <p:nvPr/>
        </p:nvSpPr>
        <p:spPr>
          <a:xfrm rot="8442636">
            <a:off x="5784902" y="11401687"/>
            <a:ext cx="1283539" cy="752053"/>
          </a:xfrm>
          <a:custGeom>
            <a:rect b="b" l="l" r="r" t="t"/>
            <a:pathLst>
              <a:path extrusionOk="0" h="1444904" w="1444952">
                <a:moveTo>
                  <a:pt x="722477" y="0"/>
                </a:moveTo>
                <a:lnTo>
                  <a:pt x="0" y="1444904"/>
                </a:lnTo>
                <a:lnTo>
                  <a:pt x="1444952" y="1444904"/>
                </a:lnTo>
                <a:lnTo>
                  <a:pt x="722477"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554" name="Google Shape;554;p34"/>
          <p:cNvSpPr txBox="1"/>
          <p:nvPr/>
        </p:nvSpPr>
        <p:spPr>
          <a:xfrm>
            <a:off x="10588623" y="1967488"/>
            <a:ext cx="7471800" cy="10158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6000">
                <a:solidFill>
                  <a:schemeClr val="accent4"/>
                </a:solidFill>
                <a:latin typeface="Playfair Display"/>
                <a:ea typeface="Playfair Display"/>
                <a:cs typeface="Playfair Display"/>
                <a:sym typeface="Playfair Display"/>
              </a:rPr>
              <a:t>Learnability</a:t>
            </a:r>
            <a:endParaRPr sz="6000">
              <a:solidFill>
                <a:schemeClr val="accent4"/>
              </a:solidFill>
            </a:endParaRPr>
          </a:p>
        </p:txBody>
      </p:sp>
      <p:sp>
        <p:nvSpPr>
          <p:cNvPr id="555" name="Google Shape;555;p34"/>
          <p:cNvSpPr/>
          <p:nvPr/>
        </p:nvSpPr>
        <p:spPr>
          <a:xfrm>
            <a:off x="10525875" y="3073375"/>
            <a:ext cx="7263900" cy="5568600"/>
          </a:xfrm>
          <a:prstGeom prst="roundRect">
            <a:avLst>
              <a:gd fmla="val 16667" name="adj"/>
            </a:avLst>
          </a:prstGeom>
          <a:solidFill>
            <a:srgbClr val="305391">
              <a:alpha val="2658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Light"/>
              <a:ea typeface="Montserrat Light"/>
              <a:cs typeface="Montserrat Light"/>
              <a:sym typeface="Montserrat Light"/>
            </a:endParaRPr>
          </a:p>
        </p:txBody>
      </p:sp>
      <p:sp>
        <p:nvSpPr>
          <p:cNvPr id="556" name="Google Shape;556;p34"/>
          <p:cNvSpPr txBox="1"/>
          <p:nvPr/>
        </p:nvSpPr>
        <p:spPr>
          <a:xfrm>
            <a:off x="12313075" y="3873850"/>
            <a:ext cx="5294400" cy="17670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lang="en-US" sz="3200">
                <a:solidFill>
                  <a:schemeClr val="lt1"/>
                </a:solidFill>
                <a:latin typeface="Montserrat Light"/>
                <a:ea typeface="Montserrat Light"/>
                <a:cs typeface="Montserrat Light"/>
                <a:sym typeface="Montserrat Light"/>
              </a:rPr>
              <a:t>Every user quickly used buttons once they found out they were clickable</a:t>
            </a:r>
            <a:endParaRPr sz="3200">
              <a:solidFill>
                <a:schemeClr val="lt1"/>
              </a:solidFill>
              <a:latin typeface="Montserrat Light"/>
              <a:ea typeface="Montserrat Light"/>
              <a:cs typeface="Montserrat Light"/>
              <a:sym typeface="Montserrat Light"/>
            </a:endParaRPr>
          </a:p>
        </p:txBody>
      </p:sp>
      <p:cxnSp>
        <p:nvCxnSpPr>
          <p:cNvPr id="557" name="Google Shape;557;p34"/>
          <p:cNvCxnSpPr/>
          <p:nvPr/>
        </p:nvCxnSpPr>
        <p:spPr>
          <a:xfrm>
            <a:off x="12089929" y="4082281"/>
            <a:ext cx="0" cy="1080000"/>
          </a:xfrm>
          <a:prstGeom prst="straightConnector1">
            <a:avLst/>
          </a:prstGeom>
          <a:noFill/>
          <a:ln cap="rnd" cmpd="sng" w="50800">
            <a:solidFill>
              <a:schemeClr val="accent2"/>
            </a:solidFill>
            <a:prstDash val="solid"/>
            <a:round/>
            <a:headEnd len="sm" w="sm" type="none"/>
            <a:tailEnd len="sm" w="sm" type="none"/>
          </a:ln>
        </p:spPr>
      </p:cxnSp>
      <p:sp>
        <p:nvSpPr>
          <p:cNvPr id="558" name="Google Shape;558;p34"/>
          <p:cNvSpPr/>
          <p:nvPr/>
        </p:nvSpPr>
        <p:spPr>
          <a:xfrm rot="8100000">
            <a:off x="10928081" y="4512302"/>
            <a:ext cx="1149452" cy="674323"/>
          </a:xfrm>
          <a:custGeom>
            <a:rect b="b" l="l" r="r" t="t"/>
            <a:pathLst>
              <a:path extrusionOk="0" h="1444904" w="1444952">
                <a:moveTo>
                  <a:pt x="722477" y="0"/>
                </a:moveTo>
                <a:lnTo>
                  <a:pt x="0" y="1444904"/>
                </a:lnTo>
                <a:lnTo>
                  <a:pt x="1444952" y="1444904"/>
                </a:lnTo>
                <a:lnTo>
                  <a:pt x="722477"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559" name="Google Shape;559;p34"/>
          <p:cNvSpPr txBox="1"/>
          <p:nvPr/>
        </p:nvSpPr>
        <p:spPr>
          <a:xfrm>
            <a:off x="16322723" y="6089363"/>
            <a:ext cx="7471800" cy="10158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6000">
                <a:solidFill>
                  <a:schemeClr val="accent5"/>
                </a:solidFill>
                <a:latin typeface="Playfair Display"/>
                <a:ea typeface="Playfair Display"/>
                <a:cs typeface="Playfair Display"/>
                <a:sym typeface="Playfair Display"/>
              </a:rPr>
              <a:t>Enjoyment</a:t>
            </a:r>
            <a:endParaRPr sz="6000"/>
          </a:p>
        </p:txBody>
      </p:sp>
      <p:sp>
        <p:nvSpPr>
          <p:cNvPr id="560" name="Google Shape;560;p34"/>
          <p:cNvSpPr/>
          <p:nvPr/>
        </p:nvSpPr>
        <p:spPr>
          <a:xfrm>
            <a:off x="16031375" y="7195250"/>
            <a:ext cx="7263900" cy="5568600"/>
          </a:xfrm>
          <a:prstGeom prst="roundRect">
            <a:avLst>
              <a:gd fmla="val 16667" name="adj"/>
            </a:avLst>
          </a:prstGeom>
          <a:solidFill>
            <a:srgbClr val="305391">
              <a:alpha val="2658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Light"/>
              <a:ea typeface="Montserrat Light"/>
              <a:cs typeface="Montserrat Light"/>
              <a:sym typeface="Montserrat Light"/>
            </a:endParaRPr>
          </a:p>
        </p:txBody>
      </p:sp>
      <p:sp>
        <p:nvSpPr>
          <p:cNvPr id="561" name="Google Shape;561;p34"/>
          <p:cNvSpPr txBox="1"/>
          <p:nvPr/>
        </p:nvSpPr>
        <p:spPr>
          <a:xfrm>
            <a:off x="17894775" y="7577025"/>
            <a:ext cx="5294400" cy="2949000"/>
          </a:xfrm>
          <a:prstGeom prst="rect">
            <a:avLst/>
          </a:prstGeom>
          <a:noFill/>
          <a:ln>
            <a:noFill/>
          </a:ln>
        </p:spPr>
        <p:txBody>
          <a:bodyPr anchorCtr="0" anchor="t" bIns="45700" lIns="91425" spcFirstLastPara="1" rIns="91425" wrap="square" tIns="45700">
            <a:spAutoFit/>
          </a:bodyPr>
          <a:lstStyle/>
          <a:p>
            <a:pPr indent="0" lvl="0" marL="0" rtl="0" algn="l">
              <a:lnSpc>
                <a:spcPct val="120000"/>
              </a:lnSpc>
              <a:spcBef>
                <a:spcPts val="0"/>
              </a:spcBef>
              <a:spcAft>
                <a:spcPts val="0"/>
              </a:spcAft>
              <a:buNone/>
            </a:pPr>
            <a:r>
              <a:rPr lang="en-US" sz="3200">
                <a:solidFill>
                  <a:schemeClr val="lt1"/>
                </a:solidFill>
                <a:latin typeface="Montserrat Light"/>
                <a:ea typeface="Montserrat Light"/>
                <a:cs typeface="Montserrat Light"/>
                <a:sym typeface="Montserrat Light"/>
              </a:rPr>
              <a:t>Positive feedback generally</a:t>
            </a:r>
            <a:endParaRPr sz="3200">
              <a:solidFill>
                <a:schemeClr val="lt1"/>
              </a:solidFill>
              <a:latin typeface="Montserrat Light"/>
              <a:ea typeface="Montserrat Light"/>
              <a:cs typeface="Montserrat Light"/>
              <a:sym typeface="Montserrat Light"/>
            </a:endParaRPr>
          </a:p>
          <a:p>
            <a:pPr indent="0" lvl="0" marL="0" rtl="0" algn="l">
              <a:lnSpc>
                <a:spcPct val="120000"/>
              </a:lnSpc>
              <a:spcBef>
                <a:spcPts val="0"/>
              </a:spcBef>
              <a:spcAft>
                <a:spcPts val="0"/>
              </a:spcAft>
              <a:buNone/>
            </a:pPr>
            <a:r>
              <a:t/>
            </a:r>
            <a:endParaRPr sz="32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t/>
            </a:r>
            <a:endParaRPr sz="32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t/>
            </a:r>
            <a:endParaRPr sz="3200">
              <a:solidFill>
                <a:schemeClr val="lt1"/>
              </a:solidFill>
              <a:latin typeface="Montserrat Light"/>
              <a:ea typeface="Montserrat Light"/>
              <a:cs typeface="Montserrat Light"/>
              <a:sym typeface="Montserrat Light"/>
            </a:endParaRPr>
          </a:p>
        </p:txBody>
      </p:sp>
      <p:cxnSp>
        <p:nvCxnSpPr>
          <p:cNvPr id="562" name="Google Shape;562;p34"/>
          <p:cNvCxnSpPr/>
          <p:nvPr/>
        </p:nvCxnSpPr>
        <p:spPr>
          <a:xfrm>
            <a:off x="17671629" y="7594556"/>
            <a:ext cx="0" cy="1080000"/>
          </a:xfrm>
          <a:prstGeom prst="straightConnector1">
            <a:avLst/>
          </a:prstGeom>
          <a:noFill/>
          <a:ln cap="rnd" cmpd="sng" w="50800">
            <a:solidFill>
              <a:schemeClr val="accent2"/>
            </a:solidFill>
            <a:prstDash val="solid"/>
            <a:round/>
            <a:headEnd len="sm" w="sm" type="none"/>
            <a:tailEnd len="sm" w="sm" type="none"/>
          </a:ln>
        </p:spPr>
      </p:cxnSp>
      <p:sp>
        <p:nvSpPr>
          <p:cNvPr id="563" name="Google Shape;563;p34"/>
          <p:cNvSpPr/>
          <p:nvPr/>
        </p:nvSpPr>
        <p:spPr>
          <a:xfrm rot="8100000">
            <a:off x="16509781" y="8024577"/>
            <a:ext cx="1149452" cy="674323"/>
          </a:xfrm>
          <a:custGeom>
            <a:rect b="b" l="l" r="r" t="t"/>
            <a:pathLst>
              <a:path extrusionOk="0" h="1444904" w="1444952">
                <a:moveTo>
                  <a:pt x="722477" y="0"/>
                </a:moveTo>
                <a:lnTo>
                  <a:pt x="0" y="1444904"/>
                </a:lnTo>
                <a:lnTo>
                  <a:pt x="1444952" y="1444904"/>
                </a:lnTo>
                <a:lnTo>
                  <a:pt x="722477"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564" name="Google Shape;564;p34"/>
          <p:cNvSpPr txBox="1"/>
          <p:nvPr/>
        </p:nvSpPr>
        <p:spPr>
          <a:xfrm>
            <a:off x="17894775" y="9163925"/>
            <a:ext cx="5294400" cy="2949000"/>
          </a:xfrm>
          <a:prstGeom prst="rect">
            <a:avLst/>
          </a:prstGeom>
          <a:noFill/>
          <a:ln>
            <a:noFill/>
          </a:ln>
        </p:spPr>
        <p:txBody>
          <a:bodyPr anchorCtr="0" anchor="t" bIns="45700" lIns="91425" spcFirstLastPara="1" rIns="91425" wrap="square" tIns="45700">
            <a:spAutoFit/>
          </a:bodyPr>
          <a:lstStyle/>
          <a:p>
            <a:pPr indent="0" lvl="0" marL="0" rtl="0" algn="l">
              <a:lnSpc>
                <a:spcPct val="120000"/>
              </a:lnSpc>
              <a:spcBef>
                <a:spcPts val="0"/>
              </a:spcBef>
              <a:spcAft>
                <a:spcPts val="0"/>
              </a:spcAft>
              <a:buNone/>
            </a:pPr>
            <a:r>
              <a:rPr lang="en-US" sz="3200">
                <a:solidFill>
                  <a:schemeClr val="lt1"/>
                </a:solidFill>
                <a:latin typeface="Montserrat Light"/>
                <a:ea typeface="Montserrat Light"/>
                <a:cs typeface="Montserrat Light"/>
                <a:sym typeface="Montserrat Light"/>
              </a:rPr>
              <a:t>Occasional confusion, but never frustration</a:t>
            </a:r>
            <a:endParaRPr sz="3200">
              <a:solidFill>
                <a:schemeClr val="lt1"/>
              </a:solidFill>
              <a:latin typeface="Montserrat Light"/>
              <a:ea typeface="Montserrat Light"/>
              <a:cs typeface="Montserrat Light"/>
              <a:sym typeface="Montserrat Light"/>
            </a:endParaRPr>
          </a:p>
          <a:p>
            <a:pPr indent="0" lvl="0" marL="0" rtl="0" algn="l">
              <a:lnSpc>
                <a:spcPct val="120000"/>
              </a:lnSpc>
              <a:spcBef>
                <a:spcPts val="0"/>
              </a:spcBef>
              <a:spcAft>
                <a:spcPts val="0"/>
              </a:spcAft>
              <a:buNone/>
            </a:pPr>
            <a:r>
              <a:t/>
            </a:r>
            <a:endParaRPr sz="32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t/>
            </a:r>
            <a:endParaRPr sz="32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t/>
            </a:r>
            <a:endParaRPr sz="3200">
              <a:solidFill>
                <a:schemeClr val="lt1"/>
              </a:solidFill>
              <a:latin typeface="Montserrat Light"/>
              <a:ea typeface="Montserrat Light"/>
              <a:cs typeface="Montserrat Light"/>
              <a:sym typeface="Montserrat Light"/>
            </a:endParaRPr>
          </a:p>
        </p:txBody>
      </p:sp>
      <p:cxnSp>
        <p:nvCxnSpPr>
          <p:cNvPr id="565" name="Google Shape;565;p34"/>
          <p:cNvCxnSpPr/>
          <p:nvPr/>
        </p:nvCxnSpPr>
        <p:spPr>
          <a:xfrm>
            <a:off x="17671629" y="9181456"/>
            <a:ext cx="0" cy="1080000"/>
          </a:xfrm>
          <a:prstGeom prst="straightConnector1">
            <a:avLst/>
          </a:prstGeom>
          <a:noFill/>
          <a:ln cap="rnd" cmpd="sng" w="50800">
            <a:solidFill>
              <a:schemeClr val="accent2"/>
            </a:solidFill>
            <a:prstDash val="solid"/>
            <a:round/>
            <a:headEnd len="sm" w="sm" type="none"/>
            <a:tailEnd len="sm" w="sm" type="none"/>
          </a:ln>
        </p:spPr>
      </p:cxnSp>
      <p:sp>
        <p:nvSpPr>
          <p:cNvPr id="566" name="Google Shape;566;p34"/>
          <p:cNvSpPr/>
          <p:nvPr/>
        </p:nvSpPr>
        <p:spPr>
          <a:xfrm rot="8100000">
            <a:off x="16509781" y="9611477"/>
            <a:ext cx="1149452" cy="674323"/>
          </a:xfrm>
          <a:custGeom>
            <a:rect b="b" l="l" r="r" t="t"/>
            <a:pathLst>
              <a:path extrusionOk="0" h="1444904" w="1444952">
                <a:moveTo>
                  <a:pt x="722477" y="0"/>
                </a:moveTo>
                <a:lnTo>
                  <a:pt x="0" y="1444904"/>
                </a:lnTo>
                <a:lnTo>
                  <a:pt x="1444952" y="1444904"/>
                </a:lnTo>
                <a:lnTo>
                  <a:pt x="722477"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567" name="Google Shape;567;p34"/>
          <p:cNvSpPr txBox="1"/>
          <p:nvPr/>
        </p:nvSpPr>
        <p:spPr>
          <a:xfrm>
            <a:off x="1520825" y="367003"/>
            <a:ext cx="21336000" cy="27705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How well did we achieve our goals?</a:t>
            </a:r>
            <a:endParaRPr/>
          </a:p>
          <a:p>
            <a:pPr indent="0" lvl="0" marL="0" rtl="0" algn="ctr">
              <a:spcBef>
                <a:spcPts val="0"/>
              </a:spcBef>
              <a:spcAft>
                <a:spcPts val="0"/>
              </a:spcAft>
              <a:buNone/>
            </a:pPr>
            <a:r>
              <a:t/>
            </a:r>
            <a:endParaRPr/>
          </a:p>
          <a:p>
            <a:pPr indent="0" lvl="0" marL="0" marR="0" rtl="0" algn="ctr">
              <a:spcBef>
                <a:spcPts val="0"/>
              </a:spcBef>
              <a:spcAft>
                <a:spcPts val="0"/>
              </a:spcAft>
              <a:buNone/>
            </a:pPr>
            <a:r>
              <a:t/>
            </a:r>
            <a:endParaRPr sz="8000">
              <a:solidFill>
                <a:schemeClr val="dk2"/>
              </a:solidFill>
              <a:latin typeface="Playfair Display ExtraBold"/>
              <a:ea typeface="Playfair Display ExtraBold"/>
              <a:cs typeface="Playfair Display ExtraBold"/>
              <a:sym typeface="Playfair Display ExtraBold"/>
            </a:endParaRPr>
          </a:p>
        </p:txBody>
      </p:sp>
      <p:sp>
        <p:nvSpPr>
          <p:cNvPr id="568" name="Google Shape;568;p34"/>
          <p:cNvSpPr txBox="1"/>
          <p:nvPr/>
        </p:nvSpPr>
        <p:spPr>
          <a:xfrm>
            <a:off x="1879050" y="7454650"/>
            <a:ext cx="3520200" cy="923400"/>
          </a:xfrm>
          <a:prstGeom prst="rect">
            <a:avLst/>
          </a:prstGeom>
          <a:noFill/>
          <a:ln>
            <a:noFill/>
          </a:ln>
        </p:spPr>
        <p:txBody>
          <a:bodyPr anchorCtr="0" anchor="t" bIns="91425" lIns="91425" spcFirstLastPara="1" rIns="91425" wrap="square" tIns="91425">
            <a:spAutoFit/>
          </a:bodyPr>
          <a:lstStyle/>
          <a:p>
            <a:pPr indent="0" lvl="0" marL="0" rtl="0" algn="ctr">
              <a:lnSpc>
                <a:spcPct val="120000"/>
              </a:lnSpc>
              <a:spcBef>
                <a:spcPts val="0"/>
              </a:spcBef>
              <a:spcAft>
                <a:spcPts val="0"/>
              </a:spcAft>
              <a:buNone/>
            </a:pPr>
            <a:r>
              <a:rPr b="1" lang="en-US" sz="4800">
                <a:solidFill>
                  <a:srgbClr val="ABB2FA"/>
                </a:solidFill>
                <a:latin typeface="Montserrat"/>
                <a:ea typeface="Montserrat"/>
                <a:cs typeface="Montserrat"/>
                <a:sym typeface="Montserrat"/>
              </a:rPr>
              <a:t>⌛</a:t>
            </a:r>
            <a:endParaRPr sz="1500"/>
          </a:p>
        </p:txBody>
      </p:sp>
      <p:sp>
        <p:nvSpPr>
          <p:cNvPr id="569" name="Google Shape;569;p34"/>
          <p:cNvSpPr txBox="1"/>
          <p:nvPr/>
        </p:nvSpPr>
        <p:spPr>
          <a:xfrm>
            <a:off x="7375200" y="12492300"/>
            <a:ext cx="3520200" cy="923400"/>
          </a:xfrm>
          <a:prstGeom prst="rect">
            <a:avLst/>
          </a:prstGeom>
          <a:noFill/>
          <a:ln>
            <a:noFill/>
          </a:ln>
        </p:spPr>
        <p:txBody>
          <a:bodyPr anchorCtr="0" anchor="t" bIns="91425" lIns="91425" spcFirstLastPara="1" rIns="91425" wrap="square" tIns="91425">
            <a:spAutoFit/>
          </a:bodyPr>
          <a:lstStyle/>
          <a:p>
            <a:pPr indent="0" lvl="0" marL="0" rtl="0" algn="ctr">
              <a:lnSpc>
                <a:spcPct val="120000"/>
              </a:lnSpc>
              <a:spcBef>
                <a:spcPts val="0"/>
              </a:spcBef>
              <a:spcAft>
                <a:spcPts val="0"/>
              </a:spcAft>
              <a:buNone/>
            </a:pPr>
            <a:r>
              <a:rPr b="1" lang="en-US" sz="4800">
                <a:solidFill>
                  <a:srgbClr val="ABB2FA"/>
                </a:solidFill>
                <a:latin typeface="Montserrat"/>
                <a:ea typeface="Montserrat"/>
                <a:cs typeface="Montserrat"/>
                <a:sym typeface="Montserrat"/>
              </a:rPr>
              <a:t>⌛</a:t>
            </a:r>
            <a:endParaRPr sz="1500"/>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3" name="Shape 573"/>
        <p:cNvGrpSpPr/>
        <p:nvPr/>
      </p:nvGrpSpPr>
      <p:grpSpPr>
        <a:xfrm>
          <a:off x="0" y="0"/>
          <a:ext cx="0" cy="0"/>
          <a:chOff x="0" y="0"/>
          <a:chExt cx="0" cy="0"/>
        </a:xfrm>
      </p:grpSpPr>
      <p:sp>
        <p:nvSpPr>
          <p:cNvPr id="574" name="Google Shape;574;p35"/>
          <p:cNvSpPr/>
          <p:nvPr/>
        </p:nvSpPr>
        <p:spPr>
          <a:xfrm>
            <a:off x="-1486984" y="9054858"/>
            <a:ext cx="3366046" cy="3439916"/>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575" name="Google Shape;575;p35"/>
          <p:cNvSpPr/>
          <p:nvPr/>
        </p:nvSpPr>
        <p:spPr>
          <a:xfrm>
            <a:off x="-490970" y="10068082"/>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576" name="Google Shape;576;p35"/>
          <p:cNvSpPr/>
          <p:nvPr/>
        </p:nvSpPr>
        <p:spPr>
          <a:xfrm flipH="1" rot="-5400000">
            <a:off x="16673067" y="1739004"/>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6">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577" name="Google Shape;577;p35"/>
          <p:cNvSpPr/>
          <p:nvPr/>
        </p:nvSpPr>
        <p:spPr>
          <a:xfrm rot="6299965">
            <a:off x="22274030" y="760857"/>
            <a:ext cx="8295857" cy="9979315"/>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494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578" name="Google Shape;578;p35"/>
          <p:cNvSpPr/>
          <p:nvPr/>
        </p:nvSpPr>
        <p:spPr>
          <a:xfrm rot="5400000">
            <a:off x="-5500658" y="-14615963"/>
            <a:ext cx="14760017" cy="17755231"/>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579" name="Google Shape;579;p35"/>
          <p:cNvSpPr txBox="1"/>
          <p:nvPr/>
        </p:nvSpPr>
        <p:spPr>
          <a:xfrm>
            <a:off x="4931825" y="4021675"/>
            <a:ext cx="10897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Montserrat Light"/>
              <a:ea typeface="Montserrat Light"/>
              <a:cs typeface="Montserrat Light"/>
              <a:sym typeface="Montserrat Light"/>
            </a:endParaRPr>
          </a:p>
        </p:txBody>
      </p:sp>
      <p:sp>
        <p:nvSpPr>
          <p:cNvPr id="580" name="Google Shape;580;p35"/>
          <p:cNvSpPr/>
          <p:nvPr/>
        </p:nvSpPr>
        <p:spPr>
          <a:xfrm>
            <a:off x="253250" y="3119950"/>
            <a:ext cx="7263900" cy="5568600"/>
          </a:xfrm>
          <a:prstGeom prst="roundRect">
            <a:avLst>
              <a:gd fmla="val 16667" name="adj"/>
            </a:avLst>
          </a:prstGeom>
          <a:solidFill>
            <a:srgbClr val="305391">
              <a:alpha val="2658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Light"/>
              <a:ea typeface="Montserrat Light"/>
              <a:cs typeface="Montserrat Light"/>
              <a:sym typeface="Montserrat Light"/>
            </a:endParaRPr>
          </a:p>
        </p:txBody>
      </p:sp>
      <p:sp>
        <p:nvSpPr>
          <p:cNvPr id="581" name="Google Shape;581;p35"/>
          <p:cNvSpPr txBox="1"/>
          <p:nvPr/>
        </p:nvSpPr>
        <p:spPr>
          <a:xfrm>
            <a:off x="1964250" y="3387025"/>
            <a:ext cx="5294400" cy="2949000"/>
          </a:xfrm>
          <a:prstGeom prst="rect">
            <a:avLst/>
          </a:prstGeom>
          <a:noFill/>
          <a:ln>
            <a:noFill/>
          </a:ln>
        </p:spPr>
        <p:txBody>
          <a:bodyPr anchorCtr="0" anchor="t" bIns="45700" lIns="91425" spcFirstLastPara="1" rIns="91425" wrap="square" tIns="45700">
            <a:spAutoFit/>
          </a:bodyPr>
          <a:lstStyle/>
          <a:p>
            <a:pPr indent="0" lvl="0" marL="0" rtl="0" algn="l">
              <a:lnSpc>
                <a:spcPct val="120000"/>
              </a:lnSpc>
              <a:spcBef>
                <a:spcPts val="0"/>
              </a:spcBef>
              <a:spcAft>
                <a:spcPts val="0"/>
              </a:spcAft>
              <a:buNone/>
            </a:pPr>
            <a:r>
              <a:rPr lang="en-US" sz="3200">
                <a:solidFill>
                  <a:schemeClr val="lt1"/>
                </a:solidFill>
                <a:latin typeface="Montserrat Light"/>
                <a:ea typeface="Montserrat Light"/>
                <a:cs typeface="Montserrat Light"/>
                <a:sym typeface="Montserrat Light"/>
              </a:rPr>
              <a:t>Most users found their way around quite quickly</a:t>
            </a:r>
            <a:endParaRPr sz="3200">
              <a:solidFill>
                <a:schemeClr val="lt1"/>
              </a:solidFill>
              <a:latin typeface="Montserrat Light"/>
              <a:ea typeface="Montserrat Light"/>
              <a:cs typeface="Montserrat Light"/>
              <a:sym typeface="Montserrat Light"/>
            </a:endParaRPr>
          </a:p>
          <a:p>
            <a:pPr indent="0" lvl="0" marL="0" rtl="0" algn="l">
              <a:lnSpc>
                <a:spcPct val="120000"/>
              </a:lnSpc>
              <a:spcBef>
                <a:spcPts val="0"/>
              </a:spcBef>
              <a:spcAft>
                <a:spcPts val="0"/>
              </a:spcAft>
              <a:buNone/>
            </a:pPr>
            <a:r>
              <a:rPr lang="en-US" sz="3200">
                <a:solidFill>
                  <a:schemeClr val="lt1"/>
                </a:solidFill>
                <a:latin typeface="Montserrat Light"/>
                <a:ea typeface="Montserrat Light"/>
                <a:cs typeface="Montserrat Light"/>
                <a:sym typeface="Montserrat Light"/>
              </a:rPr>
              <a:t>( &lt; 1 min per page)</a:t>
            </a:r>
            <a:endParaRPr sz="3200">
              <a:solidFill>
                <a:schemeClr val="lt1"/>
              </a:solidFill>
              <a:latin typeface="Montserrat Light"/>
              <a:ea typeface="Montserrat Light"/>
              <a:cs typeface="Montserrat Light"/>
              <a:sym typeface="Montserrat Light"/>
            </a:endParaRPr>
          </a:p>
          <a:p>
            <a:pPr indent="0" lvl="0" marL="0" rtl="0" algn="l">
              <a:lnSpc>
                <a:spcPct val="120000"/>
              </a:lnSpc>
              <a:spcBef>
                <a:spcPts val="0"/>
              </a:spcBef>
              <a:spcAft>
                <a:spcPts val="0"/>
              </a:spcAft>
              <a:buNone/>
            </a:pPr>
            <a:r>
              <a:t/>
            </a:r>
            <a:endParaRPr sz="32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t/>
            </a:r>
            <a:endParaRPr sz="3200">
              <a:solidFill>
                <a:schemeClr val="lt1"/>
              </a:solidFill>
              <a:latin typeface="Montserrat Light"/>
              <a:ea typeface="Montserrat Light"/>
              <a:cs typeface="Montserrat Light"/>
              <a:sym typeface="Montserrat Light"/>
            </a:endParaRPr>
          </a:p>
        </p:txBody>
      </p:sp>
      <p:cxnSp>
        <p:nvCxnSpPr>
          <p:cNvPr id="582" name="Google Shape;582;p35"/>
          <p:cNvCxnSpPr/>
          <p:nvPr/>
        </p:nvCxnSpPr>
        <p:spPr>
          <a:xfrm>
            <a:off x="1664904" y="3519256"/>
            <a:ext cx="0" cy="1080000"/>
          </a:xfrm>
          <a:prstGeom prst="straightConnector1">
            <a:avLst/>
          </a:prstGeom>
          <a:noFill/>
          <a:ln cap="rnd" cmpd="sng" w="50800">
            <a:solidFill>
              <a:schemeClr val="accent2"/>
            </a:solidFill>
            <a:prstDash val="solid"/>
            <a:round/>
            <a:headEnd len="sm" w="sm" type="none"/>
            <a:tailEnd len="sm" w="sm" type="none"/>
          </a:ln>
        </p:spPr>
      </p:cxnSp>
      <p:sp>
        <p:nvSpPr>
          <p:cNvPr id="583" name="Google Shape;583;p35"/>
          <p:cNvSpPr/>
          <p:nvPr/>
        </p:nvSpPr>
        <p:spPr>
          <a:xfrm rot="8100000">
            <a:off x="503056" y="3949277"/>
            <a:ext cx="1149452" cy="674323"/>
          </a:xfrm>
          <a:custGeom>
            <a:rect b="b" l="l" r="r" t="t"/>
            <a:pathLst>
              <a:path extrusionOk="0" h="1444904" w="1444952">
                <a:moveTo>
                  <a:pt x="722477" y="0"/>
                </a:moveTo>
                <a:lnTo>
                  <a:pt x="0" y="1444904"/>
                </a:lnTo>
                <a:lnTo>
                  <a:pt x="1444952" y="1444904"/>
                </a:lnTo>
                <a:lnTo>
                  <a:pt x="722477"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584" name="Google Shape;584;p35"/>
          <p:cNvSpPr txBox="1"/>
          <p:nvPr/>
        </p:nvSpPr>
        <p:spPr>
          <a:xfrm>
            <a:off x="6107301" y="5651282"/>
            <a:ext cx="6273000" cy="10158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6000">
                <a:solidFill>
                  <a:schemeClr val="dk2"/>
                </a:solidFill>
                <a:latin typeface="Playfair Display"/>
                <a:ea typeface="Playfair Display"/>
                <a:cs typeface="Playfair Display"/>
                <a:sym typeface="Playfair Display"/>
              </a:rPr>
              <a:t>Flexibility</a:t>
            </a:r>
            <a:endParaRPr sz="6000">
              <a:solidFill>
                <a:schemeClr val="dk2"/>
              </a:solidFill>
            </a:endParaRPr>
          </a:p>
        </p:txBody>
      </p:sp>
      <p:sp>
        <p:nvSpPr>
          <p:cNvPr id="585" name="Google Shape;585;p35"/>
          <p:cNvSpPr txBox="1"/>
          <p:nvPr/>
        </p:nvSpPr>
        <p:spPr>
          <a:xfrm>
            <a:off x="177040" y="2060695"/>
            <a:ext cx="6273000" cy="10158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6000">
                <a:solidFill>
                  <a:schemeClr val="accent3"/>
                </a:solidFill>
                <a:latin typeface="Playfair Display"/>
                <a:ea typeface="Playfair Display"/>
                <a:cs typeface="Playfair Display"/>
                <a:sym typeface="Playfair Display"/>
              </a:rPr>
              <a:t>Efficiency</a:t>
            </a:r>
            <a:endParaRPr sz="2600">
              <a:solidFill>
                <a:schemeClr val="accent3"/>
              </a:solidFill>
            </a:endParaRPr>
          </a:p>
        </p:txBody>
      </p:sp>
      <p:sp>
        <p:nvSpPr>
          <p:cNvPr id="586" name="Google Shape;586;p35"/>
          <p:cNvSpPr/>
          <p:nvPr/>
        </p:nvSpPr>
        <p:spPr>
          <a:xfrm>
            <a:off x="5611850" y="7055350"/>
            <a:ext cx="7263900" cy="5568600"/>
          </a:xfrm>
          <a:prstGeom prst="roundRect">
            <a:avLst>
              <a:gd fmla="val 16667" name="adj"/>
            </a:avLst>
          </a:prstGeom>
          <a:solidFill>
            <a:srgbClr val="305391">
              <a:alpha val="2658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Light"/>
              <a:ea typeface="Montserrat Light"/>
              <a:cs typeface="Montserrat Light"/>
              <a:sym typeface="Montserrat Light"/>
            </a:endParaRPr>
          </a:p>
        </p:txBody>
      </p:sp>
      <p:sp>
        <p:nvSpPr>
          <p:cNvPr id="587" name="Google Shape;587;p35"/>
          <p:cNvSpPr txBox="1"/>
          <p:nvPr/>
        </p:nvSpPr>
        <p:spPr>
          <a:xfrm>
            <a:off x="7413400" y="7765675"/>
            <a:ext cx="5294400" cy="585000"/>
          </a:xfrm>
          <a:prstGeom prst="rect">
            <a:avLst/>
          </a:prstGeom>
          <a:noFill/>
          <a:ln>
            <a:noFill/>
          </a:ln>
        </p:spPr>
        <p:txBody>
          <a:bodyPr anchorCtr="0" anchor="t" bIns="45700" lIns="91425" spcFirstLastPara="1" rIns="91425" wrap="square" tIns="45700">
            <a:spAutoFit/>
          </a:bodyPr>
          <a:lstStyle/>
          <a:p>
            <a:pPr indent="0" lvl="0" marL="0" rtl="0" algn="l">
              <a:lnSpc>
                <a:spcPct val="120000"/>
              </a:lnSpc>
              <a:spcBef>
                <a:spcPts val="0"/>
              </a:spcBef>
              <a:spcAft>
                <a:spcPts val="0"/>
              </a:spcAft>
              <a:buNone/>
            </a:pPr>
            <a:r>
              <a:rPr lang="en-US" sz="3200">
                <a:solidFill>
                  <a:schemeClr val="lt1"/>
                </a:solidFill>
                <a:latin typeface="Montserrat Light"/>
                <a:ea typeface="Montserrat Light"/>
                <a:cs typeface="Montserrat Light"/>
                <a:sym typeface="Montserrat Light"/>
              </a:rPr>
              <a:t>No one hit a dead end</a:t>
            </a:r>
            <a:endParaRPr sz="3200">
              <a:solidFill>
                <a:schemeClr val="lt1"/>
              </a:solidFill>
              <a:latin typeface="Montserrat Light"/>
              <a:ea typeface="Montserrat Light"/>
              <a:cs typeface="Montserrat Light"/>
              <a:sym typeface="Montserrat Light"/>
            </a:endParaRPr>
          </a:p>
        </p:txBody>
      </p:sp>
      <p:cxnSp>
        <p:nvCxnSpPr>
          <p:cNvPr id="588" name="Google Shape;588;p35"/>
          <p:cNvCxnSpPr/>
          <p:nvPr/>
        </p:nvCxnSpPr>
        <p:spPr>
          <a:xfrm>
            <a:off x="7099704" y="7454656"/>
            <a:ext cx="0" cy="1080000"/>
          </a:xfrm>
          <a:prstGeom prst="straightConnector1">
            <a:avLst/>
          </a:prstGeom>
          <a:noFill/>
          <a:ln cap="rnd" cmpd="sng" w="50800">
            <a:solidFill>
              <a:schemeClr val="accent2"/>
            </a:solidFill>
            <a:prstDash val="solid"/>
            <a:round/>
            <a:headEnd len="sm" w="sm" type="none"/>
            <a:tailEnd len="sm" w="sm" type="none"/>
          </a:ln>
        </p:spPr>
      </p:cxnSp>
      <p:sp>
        <p:nvSpPr>
          <p:cNvPr id="589" name="Google Shape;589;p35"/>
          <p:cNvSpPr/>
          <p:nvPr/>
        </p:nvSpPr>
        <p:spPr>
          <a:xfrm rot="8100000">
            <a:off x="5937856" y="7884677"/>
            <a:ext cx="1149452" cy="674323"/>
          </a:xfrm>
          <a:custGeom>
            <a:rect b="b" l="l" r="r" t="t"/>
            <a:pathLst>
              <a:path extrusionOk="0" h="1444904" w="1444952">
                <a:moveTo>
                  <a:pt x="722477" y="0"/>
                </a:moveTo>
                <a:lnTo>
                  <a:pt x="0" y="1444904"/>
                </a:lnTo>
                <a:lnTo>
                  <a:pt x="1444952" y="1444904"/>
                </a:lnTo>
                <a:lnTo>
                  <a:pt x="722477"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590" name="Google Shape;590;p35"/>
          <p:cNvSpPr txBox="1"/>
          <p:nvPr/>
        </p:nvSpPr>
        <p:spPr>
          <a:xfrm>
            <a:off x="2003646" y="5518550"/>
            <a:ext cx="3608100" cy="2949000"/>
          </a:xfrm>
          <a:prstGeom prst="rect">
            <a:avLst/>
          </a:prstGeom>
          <a:noFill/>
          <a:ln>
            <a:noFill/>
          </a:ln>
        </p:spPr>
        <p:txBody>
          <a:bodyPr anchorCtr="0" anchor="t" bIns="45700" lIns="91425" spcFirstLastPara="1" rIns="91425" wrap="square" tIns="45700">
            <a:spAutoFit/>
          </a:bodyPr>
          <a:lstStyle/>
          <a:p>
            <a:pPr indent="0" lvl="0" marL="0" rtl="0" algn="l">
              <a:lnSpc>
                <a:spcPct val="120000"/>
              </a:lnSpc>
              <a:spcBef>
                <a:spcPts val="0"/>
              </a:spcBef>
              <a:spcAft>
                <a:spcPts val="0"/>
              </a:spcAft>
              <a:buNone/>
            </a:pPr>
            <a:r>
              <a:rPr lang="en-US" sz="3200">
                <a:solidFill>
                  <a:schemeClr val="lt1"/>
                </a:solidFill>
                <a:latin typeface="Montserrat Light"/>
                <a:ea typeface="Montserrat Light"/>
                <a:cs typeface="Montserrat Light"/>
                <a:sym typeface="Montserrat Light"/>
              </a:rPr>
              <a:t>Some got lost looking for a feature</a:t>
            </a:r>
            <a:endParaRPr sz="3200">
              <a:solidFill>
                <a:schemeClr val="lt1"/>
              </a:solidFill>
              <a:latin typeface="Montserrat Light"/>
              <a:ea typeface="Montserrat Light"/>
              <a:cs typeface="Montserrat Light"/>
              <a:sym typeface="Montserrat Light"/>
            </a:endParaRPr>
          </a:p>
          <a:p>
            <a:pPr indent="0" lvl="0" marL="0" rtl="0" algn="l">
              <a:lnSpc>
                <a:spcPct val="120000"/>
              </a:lnSpc>
              <a:spcBef>
                <a:spcPts val="0"/>
              </a:spcBef>
              <a:spcAft>
                <a:spcPts val="0"/>
              </a:spcAft>
              <a:buNone/>
            </a:pPr>
            <a:r>
              <a:t/>
            </a:r>
            <a:endParaRPr sz="32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t/>
            </a:r>
            <a:endParaRPr sz="3200">
              <a:solidFill>
                <a:schemeClr val="lt1"/>
              </a:solidFill>
              <a:latin typeface="Montserrat Light"/>
              <a:ea typeface="Montserrat Light"/>
              <a:cs typeface="Montserrat Light"/>
              <a:sym typeface="Montserrat Light"/>
            </a:endParaRPr>
          </a:p>
        </p:txBody>
      </p:sp>
      <p:cxnSp>
        <p:nvCxnSpPr>
          <p:cNvPr id="591" name="Google Shape;591;p35"/>
          <p:cNvCxnSpPr/>
          <p:nvPr/>
        </p:nvCxnSpPr>
        <p:spPr>
          <a:xfrm>
            <a:off x="1704292" y="5650781"/>
            <a:ext cx="0" cy="1080000"/>
          </a:xfrm>
          <a:prstGeom prst="straightConnector1">
            <a:avLst/>
          </a:prstGeom>
          <a:noFill/>
          <a:ln cap="rnd" cmpd="sng" w="50800">
            <a:solidFill>
              <a:schemeClr val="accent2"/>
            </a:solidFill>
            <a:prstDash val="solid"/>
            <a:round/>
            <a:headEnd len="sm" w="sm" type="none"/>
            <a:tailEnd len="sm" w="sm" type="none"/>
          </a:ln>
        </p:spPr>
      </p:cxnSp>
      <p:sp>
        <p:nvSpPr>
          <p:cNvPr id="592" name="Google Shape;592;p35"/>
          <p:cNvSpPr/>
          <p:nvPr/>
        </p:nvSpPr>
        <p:spPr>
          <a:xfrm rot="8100000">
            <a:off x="542444" y="6080802"/>
            <a:ext cx="1149452" cy="674323"/>
          </a:xfrm>
          <a:custGeom>
            <a:rect b="b" l="l" r="r" t="t"/>
            <a:pathLst>
              <a:path extrusionOk="0" h="1444904" w="1444952">
                <a:moveTo>
                  <a:pt x="722477" y="0"/>
                </a:moveTo>
                <a:lnTo>
                  <a:pt x="0" y="1444904"/>
                </a:lnTo>
                <a:lnTo>
                  <a:pt x="1444952" y="1444904"/>
                </a:lnTo>
                <a:lnTo>
                  <a:pt x="722477"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593" name="Google Shape;593;p35"/>
          <p:cNvSpPr txBox="1"/>
          <p:nvPr/>
        </p:nvSpPr>
        <p:spPr>
          <a:xfrm>
            <a:off x="7413400" y="8844500"/>
            <a:ext cx="4727400" cy="1767000"/>
          </a:xfrm>
          <a:prstGeom prst="rect">
            <a:avLst/>
          </a:prstGeom>
          <a:noFill/>
          <a:ln>
            <a:noFill/>
          </a:ln>
        </p:spPr>
        <p:txBody>
          <a:bodyPr anchorCtr="0" anchor="t" bIns="45700" lIns="91425" spcFirstLastPara="1" rIns="91425" wrap="square" tIns="45700">
            <a:spAutoFit/>
          </a:bodyPr>
          <a:lstStyle/>
          <a:p>
            <a:pPr indent="0" lvl="0" marL="0" rtl="0" algn="l">
              <a:lnSpc>
                <a:spcPct val="120000"/>
              </a:lnSpc>
              <a:spcBef>
                <a:spcPts val="0"/>
              </a:spcBef>
              <a:spcAft>
                <a:spcPts val="0"/>
              </a:spcAft>
              <a:buNone/>
            </a:pPr>
            <a:r>
              <a:rPr lang="en-US" sz="3200">
                <a:solidFill>
                  <a:schemeClr val="lt1"/>
                </a:solidFill>
                <a:latin typeface="Montserrat Light"/>
                <a:ea typeface="Montserrat Light"/>
                <a:cs typeface="Montserrat Light"/>
                <a:sym typeface="Montserrat Light"/>
              </a:rPr>
              <a:t>Evidence of desire paths beginning to form</a:t>
            </a:r>
            <a:endParaRPr sz="3200">
              <a:solidFill>
                <a:schemeClr val="lt1"/>
              </a:solidFill>
              <a:latin typeface="Montserrat Light"/>
              <a:ea typeface="Montserrat Light"/>
              <a:cs typeface="Montserrat Light"/>
              <a:sym typeface="Montserrat Light"/>
            </a:endParaRPr>
          </a:p>
        </p:txBody>
      </p:sp>
      <p:cxnSp>
        <p:nvCxnSpPr>
          <p:cNvPr id="594" name="Google Shape;594;p35"/>
          <p:cNvCxnSpPr/>
          <p:nvPr/>
        </p:nvCxnSpPr>
        <p:spPr>
          <a:xfrm>
            <a:off x="7142832" y="9129131"/>
            <a:ext cx="0" cy="1080000"/>
          </a:xfrm>
          <a:prstGeom prst="straightConnector1">
            <a:avLst/>
          </a:prstGeom>
          <a:noFill/>
          <a:ln cap="rnd" cmpd="sng" w="50800">
            <a:solidFill>
              <a:schemeClr val="accent2"/>
            </a:solidFill>
            <a:prstDash val="solid"/>
            <a:round/>
            <a:headEnd len="sm" w="sm" type="none"/>
            <a:tailEnd len="sm" w="sm" type="none"/>
          </a:ln>
        </p:spPr>
      </p:cxnSp>
      <p:sp>
        <p:nvSpPr>
          <p:cNvPr id="595" name="Google Shape;595;p35"/>
          <p:cNvSpPr/>
          <p:nvPr/>
        </p:nvSpPr>
        <p:spPr>
          <a:xfrm rot="8442636">
            <a:off x="5783977" y="9520287"/>
            <a:ext cx="1283539" cy="752053"/>
          </a:xfrm>
          <a:custGeom>
            <a:rect b="b" l="l" r="r" t="t"/>
            <a:pathLst>
              <a:path extrusionOk="0" h="1444904" w="1444952">
                <a:moveTo>
                  <a:pt x="722477" y="0"/>
                </a:moveTo>
                <a:lnTo>
                  <a:pt x="0" y="1444904"/>
                </a:lnTo>
                <a:lnTo>
                  <a:pt x="1444952" y="1444904"/>
                </a:lnTo>
                <a:lnTo>
                  <a:pt x="722477"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596" name="Google Shape;596;p35"/>
          <p:cNvSpPr txBox="1"/>
          <p:nvPr/>
        </p:nvSpPr>
        <p:spPr>
          <a:xfrm>
            <a:off x="7414326" y="10725900"/>
            <a:ext cx="4727400" cy="2949000"/>
          </a:xfrm>
          <a:prstGeom prst="rect">
            <a:avLst/>
          </a:prstGeom>
          <a:noFill/>
          <a:ln>
            <a:noFill/>
          </a:ln>
        </p:spPr>
        <p:txBody>
          <a:bodyPr anchorCtr="0" anchor="t" bIns="45700" lIns="91425" spcFirstLastPara="1" rIns="91425" wrap="square" tIns="45700">
            <a:spAutoFit/>
          </a:bodyPr>
          <a:lstStyle/>
          <a:p>
            <a:pPr indent="0" lvl="0" marL="0" rtl="0" algn="l">
              <a:lnSpc>
                <a:spcPct val="120000"/>
              </a:lnSpc>
              <a:spcBef>
                <a:spcPts val="0"/>
              </a:spcBef>
              <a:spcAft>
                <a:spcPts val="0"/>
              </a:spcAft>
              <a:buNone/>
            </a:pPr>
            <a:r>
              <a:rPr lang="en-US" sz="3200">
                <a:solidFill>
                  <a:schemeClr val="lt1"/>
                </a:solidFill>
                <a:latin typeface="Montserrat Light"/>
                <a:ea typeface="Montserrat Light"/>
                <a:cs typeface="Montserrat Light"/>
                <a:sym typeface="Montserrat Light"/>
              </a:rPr>
              <a:t>Some went in loops but found the right page eventually</a:t>
            </a:r>
            <a:endParaRPr sz="3200">
              <a:solidFill>
                <a:schemeClr val="lt1"/>
              </a:solidFill>
              <a:latin typeface="Montserrat Light"/>
              <a:ea typeface="Montserrat Light"/>
              <a:cs typeface="Montserrat Light"/>
              <a:sym typeface="Montserrat Light"/>
            </a:endParaRPr>
          </a:p>
          <a:p>
            <a:pPr indent="0" lvl="0" marL="0" rtl="0" algn="l">
              <a:lnSpc>
                <a:spcPct val="120000"/>
              </a:lnSpc>
              <a:spcBef>
                <a:spcPts val="0"/>
              </a:spcBef>
              <a:spcAft>
                <a:spcPts val="0"/>
              </a:spcAft>
              <a:buNone/>
            </a:pPr>
            <a:r>
              <a:t/>
            </a:r>
            <a:endParaRPr sz="32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t/>
            </a:r>
            <a:endParaRPr sz="3200">
              <a:solidFill>
                <a:schemeClr val="lt1"/>
              </a:solidFill>
              <a:latin typeface="Montserrat Light"/>
              <a:ea typeface="Montserrat Light"/>
              <a:cs typeface="Montserrat Light"/>
              <a:sym typeface="Montserrat Light"/>
            </a:endParaRPr>
          </a:p>
        </p:txBody>
      </p:sp>
      <p:cxnSp>
        <p:nvCxnSpPr>
          <p:cNvPr id="597" name="Google Shape;597;p35"/>
          <p:cNvCxnSpPr/>
          <p:nvPr/>
        </p:nvCxnSpPr>
        <p:spPr>
          <a:xfrm>
            <a:off x="7143757" y="11010531"/>
            <a:ext cx="0" cy="1080000"/>
          </a:xfrm>
          <a:prstGeom prst="straightConnector1">
            <a:avLst/>
          </a:prstGeom>
          <a:noFill/>
          <a:ln cap="rnd" cmpd="sng" w="50800">
            <a:solidFill>
              <a:schemeClr val="accent2"/>
            </a:solidFill>
            <a:prstDash val="solid"/>
            <a:round/>
            <a:headEnd len="sm" w="sm" type="none"/>
            <a:tailEnd len="sm" w="sm" type="none"/>
          </a:ln>
        </p:spPr>
      </p:cxnSp>
      <p:sp>
        <p:nvSpPr>
          <p:cNvPr id="598" name="Google Shape;598;p35"/>
          <p:cNvSpPr/>
          <p:nvPr/>
        </p:nvSpPr>
        <p:spPr>
          <a:xfrm rot="8442636">
            <a:off x="5784902" y="11401687"/>
            <a:ext cx="1283539" cy="752053"/>
          </a:xfrm>
          <a:custGeom>
            <a:rect b="b" l="l" r="r" t="t"/>
            <a:pathLst>
              <a:path extrusionOk="0" h="1444904" w="1444952">
                <a:moveTo>
                  <a:pt x="722477" y="0"/>
                </a:moveTo>
                <a:lnTo>
                  <a:pt x="0" y="1444904"/>
                </a:lnTo>
                <a:lnTo>
                  <a:pt x="1444952" y="1444904"/>
                </a:lnTo>
                <a:lnTo>
                  <a:pt x="722477"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599" name="Google Shape;599;p35"/>
          <p:cNvSpPr txBox="1"/>
          <p:nvPr/>
        </p:nvSpPr>
        <p:spPr>
          <a:xfrm>
            <a:off x="10588623" y="1967488"/>
            <a:ext cx="7471800" cy="10158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6000">
                <a:solidFill>
                  <a:schemeClr val="accent4"/>
                </a:solidFill>
                <a:latin typeface="Playfair Display"/>
                <a:ea typeface="Playfair Display"/>
                <a:cs typeface="Playfair Display"/>
                <a:sym typeface="Playfair Display"/>
              </a:rPr>
              <a:t>Learnability</a:t>
            </a:r>
            <a:endParaRPr sz="6000">
              <a:solidFill>
                <a:schemeClr val="accent4"/>
              </a:solidFill>
            </a:endParaRPr>
          </a:p>
        </p:txBody>
      </p:sp>
      <p:sp>
        <p:nvSpPr>
          <p:cNvPr id="600" name="Google Shape;600;p35"/>
          <p:cNvSpPr/>
          <p:nvPr/>
        </p:nvSpPr>
        <p:spPr>
          <a:xfrm>
            <a:off x="10525875" y="3073375"/>
            <a:ext cx="7263900" cy="5568600"/>
          </a:xfrm>
          <a:prstGeom prst="roundRect">
            <a:avLst>
              <a:gd fmla="val 16667" name="adj"/>
            </a:avLst>
          </a:prstGeom>
          <a:solidFill>
            <a:srgbClr val="305391">
              <a:alpha val="2658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Light"/>
              <a:ea typeface="Montserrat Light"/>
              <a:cs typeface="Montserrat Light"/>
              <a:sym typeface="Montserrat Light"/>
            </a:endParaRPr>
          </a:p>
        </p:txBody>
      </p:sp>
      <p:sp>
        <p:nvSpPr>
          <p:cNvPr id="601" name="Google Shape;601;p35"/>
          <p:cNvSpPr txBox="1"/>
          <p:nvPr/>
        </p:nvSpPr>
        <p:spPr>
          <a:xfrm>
            <a:off x="12313075" y="3873850"/>
            <a:ext cx="5294400" cy="17670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lang="en-US" sz="3200">
                <a:solidFill>
                  <a:schemeClr val="lt1"/>
                </a:solidFill>
                <a:latin typeface="Montserrat Light"/>
                <a:ea typeface="Montserrat Light"/>
                <a:cs typeface="Montserrat Light"/>
                <a:sym typeface="Montserrat Light"/>
              </a:rPr>
              <a:t>Every user quickly used buttons once they found out they were clickable</a:t>
            </a:r>
            <a:endParaRPr sz="3200">
              <a:solidFill>
                <a:schemeClr val="lt1"/>
              </a:solidFill>
              <a:latin typeface="Montserrat Light"/>
              <a:ea typeface="Montserrat Light"/>
              <a:cs typeface="Montserrat Light"/>
              <a:sym typeface="Montserrat Light"/>
            </a:endParaRPr>
          </a:p>
        </p:txBody>
      </p:sp>
      <p:cxnSp>
        <p:nvCxnSpPr>
          <p:cNvPr id="602" name="Google Shape;602;p35"/>
          <p:cNvCxnSpPr/>
          <p:nvPr/>
        </p:nvCxnSpPr>
        <p:spPr>
          <a:xfrm>
            <a:off x="12089929" y="4082281"/>
            <a:ext cx="0" cy="1080000"/>
          </a:xfrm>
          <a:prstGeom prst="straightConnector1">
            <a:avLst/>
          </a:prstGeom>
          <a:noFill/>
          <a:ln cap="rnd" cmpd="sng" w="50800">
            <a:solidFill>
              <a:schemeClr val="accent2"/>
            </a:solidFill>
            <a:prstDash val="solid"/>
            <a:round/>
            <a:headEnd len="sm" w="sm" type="none"/>
            <a:tailEnd len="sm" w="sm" type="none"/>
          </a:ln>
        </p:spPr>
      </p:cxnSp>
      <p:sp>
        <p:nvSpPr>
          <p:cNvPr id="603" name="Google Shape;603;p35"/>
          <p:cNvSpPr/>
          <p:nvPr/>
        </p:nvSpPr>
        <p:spPr>
          <a:xfrm rot="8100000">
            <a:off x="10928081" y="4512302"/>
            <a:ext cx="1149452" cy="674323"/>
          </a:xfrm>
          <a:custGeom>
            <a:rect b="b" l="l" r="r" t="t"/>
            <a:pathLst>
              <a:path extrusionOk="0" h="1444904" w="1444952">
                <a:moveTo>
                  <a:pt x="722477" y="0"/>
                </a:moveTo>
                <a:lnTo>
                  <a:pt x="0" y="1444904"/>
                </a:lnTo>
                <a:lnTo>
                  <a:pt x="1444952" y="1444904"/>
                </a:lnTo>
                <a:lnTo>
                  <a:pt x="722477"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604" name="Google Shape;604;p35"/>
          <p:cNvSpPr txBox="1"/>
          <p:nvPr/>
        </p:nvSpPr>
        <p:spPr>
          <a:xfrm>
            <a:off x="16322723" y="6089363"/>
            <a:ext cx="7471800" cy="10158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6000">
                <a:solidFill>
                  <a:schemeClr val="accent5"/>
                </a:solidFill>
                <a:latin typeface="Playfair Display"/>
                <a:ea typeface="Playfair Display"/>
                <a:cs typeface="Playfair Display"/>
                <a:sym typeface="Playfair Display"/>
              </a:rPr>
              <a:t>Enjoyment</a:t>
            </a:r>
            <a:endParaRPr sz="6000"/>
          </a:p>
        </p:txBody>
      </p:sp>
      <p:sp>
        <p:nvSpPr>
          <p:cNvPr id="605" name="Google Shape;605;p35"/>
          <p:cNvSpPr/>
          <p:nvPr/>
        </p:nvSpPr>
        <p:spPr>
          <a:xfrm>
            <a:off x="16031375" y="7195250"/>
            <a:ext cx="7263900" cy="5568600"/>
          </a:xfrm>
          <a:prstGeom prst="roundRect">
            <a:avLst>
              <a:gd fmla="val 16667" name="adj"/>
            </a:avLst>
          </a:prstGeom>
          <a:solidFill>
            <a:srgbClr val="305391">
              <a:alpha val="2658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Light"/>
              <a:ea typeface="Montserrat Light"/>
              <a:cs typeface="Montserrat Light"/>
              <a:sym typeface="Montserrat Light"/>
            </a:endParaRPr>
          </a:p>
        </p:txBody>
      </p:sp>
      <p:sp>
        <p:nvSpPr>
          <p:cNvPr id="606" name="Google Shape;606;p35"/>
          <p:cNvSpPr txBox="1"/>
          <p:nvPr/>
        </p:nvSpPr>
        <p:spPr>
          <a:xfrm>
            <a:off x="17894775" y="7577025"/>
            <a:ext cx="5294400" cy="2949000"/>
          </a:xfrm>
          <a:prstGeom prst="rect">
            <a:avLst/>
          </a:prstGeom>
          <a:noFill/>
          <a:ln>
            <a:noFill/>
          </a:ln>
        </p:spPr>
        <p:txBody>
          <a:bodyPr anchorCtr="0" anchor="t" bIns="45700" lIns="91425" spcFirstLastPara="1" rIns="91425" wrap="square" tIns="45700">
            <a:spAutoFit/>
          </a:bodyPr>
          <a:lstStyle/>
          <a:p>
            <a:pPr indent="0" lvl="0" marL="0" rtl="0" algn="l">
              <a:lnSpc>
                <a:spcPct val="120000"/>
              </a:lnSpc>
              <a:spcBef>
                <a:spcPts val="0"/>
              </a:spcBef>
              <a:spcAft>
                <a:spcPts val="0"/>
              </a:spcAft>
              <a:buNone/>
            </a:pPr>
            <a:r>
              <a:rPr lang="en-US" sz="3200">
                <a:solidFill>
                  <a:schemeClr val="lt1"/>
                </a:solidFill>
                <a:latin typeface="Montserrat Light"/>
                <a:ea typeface="Montserrat Light"/>
                <a:cs typeface="Montserrat Light"/>
                <a:sym typeface="Montserrat Light"/>
              </a:rPr>
              <a:t>Positive feedback generally</a:t>
            </a:r>
            <a:endParaRPr sz="3200">
              <a:solidFill>
                <a:schemeClr val="lt1"/>
              </a:solidFill>
              <a:latin typeface="Montserrat Light"/>
              <a:ea typeface="Montserrat Light"/>
              <a:cs typeface="Montserrat Light"/>
              <a:sym typeface="Montserrat Light"/>
            </a:endParaRPr>
          </a:p>
          <a:p>
            <a:pPr indent="0" lvl="0" marL="0" rtl="0" algn="l">
              <a:lnSpc>
                <a:spcPct val="120000"/>
              </a:lnSpc>
              <a:spcBef>
                <a:spcPts val="0"/>
              </a:spcBef>
              <a:spcAft>
                <a:spcPts val="0"/>
              </a:spcAft>
              <a:buNone/>
            </a:pPr>
            <a:r>
              <a:t/>
            </a:r>
            <a:endParaRPr sz="32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t/>
            </a:r>
            <a:endParaRPr sz="32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t/>
            </a:r>
            <a:endParaRPr sz="3200">
              <a:solidFill>
                <a:schemeClr val="lt1"/>
              </a:solidFill>
              <a:latin typeface="Montserrat Light"/>
              <a:ea typeface="Montserrat Light"/>
              <a:cs typeface="Montserrat Light"/>
              <a:sym typeface="Montserrat Light"/>
            </a:endParaRPr>
          </a:p>
        </p:txBody>
      </p:sp>
      <p:cxnSp>
        <p:nvCxnSpPr>
          <p:cNvPr id="607" name="Google Shape;607;p35"/>
          <p:cNvCxnSpPr/>
          <p:nvPr/>
        </p:nvCxnSpPr>
        <p:spPr>
          <a:xfrm>
            <a:off x="17671629" y="7594556"/>
            <a:ext cx="0" cy="1080000"/>
          </a:xfrm>
          <a:prstGeom prst="straightConnector1">
            <a:avLst/>
          </a:prstGeom>
          <a:noFill/>
          <a:ln cap="rnd" cmpd="sng" w="50800">
            <a:solidFill>
              <a:schemeClr val="accent2"/>
            </a:solidFill>
            <a:prstDash val="solid"/>
            <a:round/>
            <a:headEnd len="sm" w="sm" type="none"/>
            <a:tailEnd len="sm" w="sm" type="none"/>
          </a:ln>
        </p:spPr>
      </p:cxnSp>
      <p:sp>
        <p:nvSpPr>
          <p:cNvPr id="608" name="Google Shape;608;p35"/>
          <p:cNvSpPr/>
          <p:nvPr/>
        </p:nvSpPr>
        <p:spPr>
          <a:xfrm rot="8100000">
            <a:off x="16509781" y="8024577"/>
            <a:ext cx="1149452" cy="674323"/>
          </a:xfrm>
          <a:custGeom>
            <a:rect b="b" l="l" r="r" t="t"/>
            <a:pathLst>
              <a:path extrusionOk="0" h="1444904" w="1444952">
                <a:moveTo>
                  <a:pt x="722477" y="0"/>
                </a:moveTo>
                <a:lnTo>
                  <a:pt x="0" y="1444904"/>
                </a:lnTo>
                <a:lnTo>
                  <a:pt x="1444952" y="1444904"/>
                </a:lnTo>
                <a:lnTo>
                  <a:pt x="722477"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609" name="Google Shape;609;p35"/>
          <p:cNvSpPr txBox="1"/>
          <p:nvPr/>
        </p:nvSpPr>
        <p:spPr>
          <a:xfrm>
            <a:off x="17894775" y="9163925"/>
            <a:ext cx="5294400" cy="2949000"/>
          </a:xfrm>
          <a:prstGeom prst="rect">
            <a:avLst/>
          </a:prstGeom>
          <a:noFill/>
          <a:ln>
            <a:noFill/>
          </a:ln>
        </p:spPr>
        <p:txBody>
          <a:bodyPr anchorCtr="0" anchor="t" bIns="45700" lIns="91425" spcFirstLastPara="1" rIns="91425" wrap="square" tIns="45700">
            <a:spAutoFit/>
          </a:bodyPr>
          <a:lstStyle/>
          <a:p>
            <a:pPr indent="0" lvl="0" marL="0" rtl="0" algn="l">
              <a:lnSpc>
                <a:spcPct val="120000"/>
              </a:lnSpc>
              <a:spcBef>
                <a:spcPts val="0"/>
              </a:spcBef>
              <a:spcAft>
                <a:spcPts val="0"/>
              </a:spcAft>
              <a:buNone/>
            </a:pPr>
            <a:r>
              <a:rPr lang="en-US" sz="3200">
                <a:solidFill>
                  <a:schemeClr val="lt1"/>
                </a:solidFill>
                <a:latin typeface="Montserrat Light"/>
                <a:ea typeface="Montserrat Light"/>
                <a:cs typeface="Montserrat Light"/>
                <a:sym typeface="Montserrat Light"/>
              </a:rPr>
              <a:t>Occasional confusion, but never frustration</a:t>
            </a:r>
            <a:endParaRPr sz="3200">
              <a:solidFill>
                <a:schemeClr val="lt1"/>
              </a:solidFill>
              <a:latin typeface="Montserrat Light"/>
              <a:ea typeface="Montserrat Light"/>
              <a:cs typeface="Montserrat Light"/>
              <a:sym typeface="Montserrat Light"/>
            </a:endParaRPr>
          </a:p>
          <a:p>
            <a:pPr indent="0" lvl="0" marL="0" rtl="0" algn="l">
              <a:lnSpc>
                <a:spcPct val="120000"/>
              </a:lnSpc>
              <a:spcBef>
                <a:spcPts val="0"/>
              </a:spcBef>
              <a:spcAft>
                <a:spcPts val="0"/>
              </a:spcAft>
              <a:buNone/>
            </a:pPr>
            <a:r>
              <a:t/>
            </a:r>
            <a:endParaRPr sz="32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t/>
            </a:r>
            <a:endParaRPr sz="32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t/>
            </a:r>
            <a:endParaRPr sz="3200">
              <a:solidFill>
                <a:schemeClr val="lt1"/>
              </a:solidFill>
              <a:latin typeface="Montserrat Light"/>
              <a:ea typeface="Montserrat Light"/>
              <a:cs typeface="Montserrat Light"/>
              <a:sym typeface="Montserrat Light"/>
            </a:endParaRPr>
          </a:p>
        </p:txBody>
      </p:sp>
      <p:cxnSp>
        <p:nvCxnSpPr>
          <p:cNvPr id="610" name="Google Shape;610;p35"/>
          <p:cNvCxnSpPr/>
          <p:nvPr/>
        </p:nvCxnSpPr>
        <p:spPr>
          <a:xfrm>
            <a:off x="17671629" y="9181456"/>
            <a:ext cx="0" cy="1080000"/>
          </a:xfrm>
          <a:prstGeom prst="straightConnector1">
            <a:avLst/>
          </a:prstGeom>
          <a:noFill/>
          <a:ln cap="rnd" cmpd="sng" w="50800">
            <a:solidFill>
              <a:schemeClr val="accent2"/>
            </a:solidFill>
            <a:prstDash val="solid"/>
            <a:round/>
            <a:headEnd len="sm" w="sm" type="none"/>
            <a:tailEnd len="sm" w="sm" type="none"/>
          </a:ln>
        </p:spPr>
      </p:cxnSp>
      <p:sp>
        <p:nvSpPr>
          <p:cNvPr id="611" name="Google Shape;611;p35"/>
          <p:cNvSpPr/>
          <p:nvPr/>
        </p:nvSpPr>
        <p:spPr>
          <a:xfrm rot="8100000">
            <a:off x="16509781" y="9611477"/>
            <a:ext cx="1149452" cy="674323"/>
          </a:xfrm>
          <a:custGeom>
            <a:rect b="b" l="l" r="r" t="t"/>
            <a:pathLst>
              <a:path extrusionOk="0" h="1444904" w="1444952">
                <a:moveTo>
                  <a:pt x="722477" y="0"/>
                </a:moveTo>
                <a:lnTo>
                  <a:pt x="0" y="1444904"/>
                </a:lnTo>
                <a:lnTo>
                  <a:pt x="1444952" y="1444904"/>
                </a:lnTo>
                <a:lnTo>
                  <a:pt x="722477"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612" name="Google Shape;612;p35"/>
          <p:cNvSpPr txBox="1"/>
          <p:nvPr/>
        </p:nvSpPr>
        <p:spPr>
          <a:xfrm>
            <a:off x="1520825" y="367003"/>
            <a:ext cx="21336000" cy="27705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How well did we achieve our goals?</a:t>
            </a:r>
            <a:endParaRPr/>
          </a:p>
          <a:p>
            <a:pPr indent="0" lvl="0" marL="0" rtl="0" algn="ctr">
              <a:spcBef>
                <a:spcPts val="0"/>
              </a:spcBef>
              <a:spcAft>
                <a:spcPts val="0"/>
              </a:spcAft>
              <a:buNone/>
            </a:pPr>
            <a:r>
              <a:t/>
            </a:r>
            <a:endParaRPr/>
          </a:p>
          <a:p>
            <a:pPr indent="0" lvl="0" marL="0" marR="0" rtl="0" algn="ctr">
              <a:spcBef>
                <a:spcPts val="0"/>
              </a:spcBef>
              <a:spcAft>
                <a:spcPts val="0"/>
              </a:spcAft>
              <a:buNone/>
            </a:pPr>
            <a:r>
              <a:t/>
            </a:r>
            <a:endParaRPr sz="8000">
              <a:solidFill>
                <a:schemeClr val="dk2"/>
              </a:solidFill>
              <a:latin typeface="Playfair Display ExtraBold"/>
              <a:ea typeface="Playfair Display ExtraBold"/>
              <a:cs typeface="Playfair Display ExtraBold"/>
              <a:sym typeface="Playfair Display ExtraBold"/>
            </a:endParaRPr>
          </a:p>
        </p:txBody>
      </p:sp>
      <p:sp>
        <p:nvSpPr>
          <p:cNvPr id="613" name="Google Shape;613;p35"/>
          <p:cNvSpPr txBox="1"/>
          <p:nvPr/>
        </p:nvSpPr>
        <p:spPr>
          <a:xfrm>
            <a:off x="1879050" y="7454650"/>
            <a:ext cx="3520200" cy="923400"/>
          </a:xfrm>
          <a:prstGeom prst="rect">
            <a:avLst/>
          </a:prstGeom>
          <a:noFill/>
          <a:ln>
            <a:noFill/>
          </a:ln>
        </p:spPr>
        <p:txBody>
          <a:bodyPr anchorCtr="0" anchor="t" bIns="91425" lIns="91425" spcFirstLastPara="1" rIns="91425" wrap="square" tIns="91425">
            <a:spAutoFit/>
          </a:bodyPr>
          <a:lstStyle/>
          <a:p>
            <a:pPr indent="0" lvl="0" marL="0" rtl="0" algn="ctr">
              <a:lnSpc>
                <a:spcPct val="120000"/>
              </a:lnSpc>
              <a:spcBef>
                <a:spcPts val="0"/>
              </a:spcBef>
              <a:spcAft>
                <a:spcPts val="0"/>
              </a:spcAft>
              <a:buNone/>
            </a:pPr>
            <a:r>
              <a:rPr b="1" lang="en-US" sz="4800">
                <a:solidFill>
                  <a:srgbClr val="ABB2FA"/>
                </a:solidFill>
                <a:latin typeface="Montserrat"/>
                <a:ea typeface="Montserrat"/>
                <a:cs typeface="Montserrat"/>
                <a:sym typeface="Montserrat"/>
              </a:rPr>
              <a:t>⌛</a:t>
            </a:r>
            <a:endParaRPr sz="1500"/>
          </a:p>
        </p:txBody>
      </p:sp>
      <p:sp>
        <p:nvSpPr>
          <p:cNvPr id="614" name="Google Shape;614;p35"/>
          <p:cNvSpPr txBox="1"/>
          <p:nvPr/>
        </p:nvSpPr>
        <p:spPr>
          <a:xfrm>
            <a:off x="7375200" y="12492300"/>
            <a:ext cx="3520200" cy="923400"/>
          </a:xfrm>
          <a:prstGeom prst="rect">
            <a:avLst/>
          </a:prstGeom>
          <a:noFill/>
          <a:ln>
            <a:noFill/>
          </a:ln>
        </p:spPr>
        <p:txBody>
          <a:bodyPr anchorCtr="0" anchor="t" bIns="91425" lIns="91425" spcFirstLastPara="1" rIns="91425" wrap="square" tIns="91425">
            <a:spAutoFit/>
          </a:bodyPr>
          <a:lstStyle/>
          <a:p>
            <a:pPr indent="0" lvl="0" marL="0" rtl="0" algn="ctr">
              <a:lnSpc>
                <a:spcPct val="120000"/>
              </a:lnSpc>
              <a:spcBef>
                <a:spcPts val="0"/>
              </a:spcBef>
              <a:spcAft>
                <a:spcPts val="0"/>
              </a:spcAft>
              <a:buNone/>
            </a:pPr>
            <a:r>
              <a:rPr b="1" lang="en-US" sz="4800">
                <a:solidFill>
                  <a:srgbClr val="ABB2FA"/>
                </a:solidFill>
                <a:latin typeface="Montserrat"/>
                <a:ea typeface="Montserrat"/>
                <a:cs typeface="Montserrat"/>
                <a:sym typeface="Montserrat"/>
              </a:rPr>
              <a:t>⌛</a:t>
            </a:r>
            <a:endParaRPr sz="1500"/>
          </a:p>
        </p:txBody>
      </p:sp>
      <p:sp>
        <p:nvSpPr>
          <p:cNvPr id="615" name="Google Shape;615;p35"/>
          <p:cNvSpPr txBox="1"/>
          <p:nvPr/>
        </p:nvSpPr>
        <p:spPr>
          <a:xfrm>
            <a:off x="12953563" y="7604125"/>
            <a:ext cx="3000000" cy="908100"/>
          </a:xfrm>
          <a:prstGeom prst="rect">
            <a:avLst/>
          </a:prstGeom>
          <a:noFill/>
          <a:ln>
            <a:noFill/>
          </a:ln>
        </p:spPr>
        <p:txBody>
          <a:bodyPr anchorCtr="0" anchor="t" bIns="91425" lIns="91425" spcFirstLastPara="1" rIns="91425" wrap="square" tIns="91425">
            <a:spAutoFit/>
          </a:bodyPr>
          <a:lstStyle/>
          <a:p>
            <a:pPr indent="0" lvl="0" marL="0" rtl="0" algn="ctr">
              <a:lnSpc>
                <a:spcPct val="120000"/>
              </a:lnSpc>
              <a:spcBef>
                <a:spcPts val="0"/>
              </a:spcBef>
              <a:spcAft>
                <a:spcPts val="0"/>
              </a:spcAft>
              <a:buNone/>
            </a:pPr>
            <a:r>
              <a:rPr b="1" lang="en-US" sz="4700">
                <a:solidFill>
                  <a:srgbClr val="ABB2FA"/>
                </a:solidFill>
                <a:latin typeface="Montserrat"/>
                <a:ea typeface="Montserrat"/>
                <a:cs typeface="Montserrat"/>
                <a:sym typeface="Montserrat"/>
              </a:rPr>
              <a:t>✅</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9" name="Shape 619"/>
        <p:cNvGrpSpPr/>
        <p:nvPr/>
      </p:nvGrpSpPr>
      <p:grpSpPr>
        <a:xfrm>
          <a:off x="0" y="0"/>
          <a:ext cx="0" cy="0"/>
          <a:chOff x="0" y="0"/>
          <a:chExt cx="0" cy="0"/>
        </a:xfrm>
      </p:grpSpPr>
      <p:sp>
        <p:nvSpPr>
          <p:cNvPr id="620" name="Google Shape;620;p36"/>
          <p:cNvSpPr/>
          <p:nvPr/>
        </p:nvSpPr>
        <p:spPr>
          <a:xfrm>
            <a:off x="-1486984" y="9054858"/>
            <a:ext cx="3366046" cy="3439916"/>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621" name="Google Shape;621;p36"/>
          <p:cNvSpPr/>
          <p:nvPr/>
        </p:nvSpPr>
        <p:spPr>
          <a:xfrm>
            <a:off x="-490970" y="10068082"/>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622" name="Google Shape;622;p36"/>
          <p:cNvSpPr/>
          <p:nvPr/>
        </p:nvSpPr>
        <p:spPr>
          <a:xfrm flipH="1" rot="-5400000">
            <a:off x="16673067" y="1739004"/>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6">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623" name="Google Shape;623;p36"/>
          <p:cNvSpPr/>
          <p:nvPr/>
        </p:nvSpPr>
        <p:spPr>
          <a:xfrm rot="6299965">
            <a:off x="22274030" y="760857"/>
            <a:ext cx="8295857" cy="9979315"/>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494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624" name="Google Shape;624;p36"/>
          <p:cNvSpPr/>
          <p:nvPr/>
        </p:nvSpPr>
        <p:spPr>
          <a:xfrm rot="5400000">
            <a:off x="-5500658" y="-14615963"/>
            <a:ext cx="14760017" cy="17755231"/>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625" name="Google Shape;625;p36"/>
          <p:cNvSpPr txBox="1"/>
          <p:nvPr/>
        </p:nvSpPr>
        <p:spPr>
          <a:xfrm>
            <a:off x="4931825" y="4021675"/>
            <a:ext cx="10897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Montserrat Light"/>
              <a:ea typeface="Montserrat Light"/>
              <a:cs typeface="Montserrat Light"/>
              <a:sym typeface="Montserrat Light"/>
            </a:endParaRPr>
          </a:p>
        </p:txBody>
      </p:sp>
      <p:sp>
        <p:nvSpPr>
          <p:cNvPr id="626" name="Google Shape;626;p36"/>
          <p:cNvSpPr/>
          <p:nvPr/>
        </p:nvSpPr>
        <p:spPr>
          <a:xfrm>
            <a:off x="253250" y="3119950"/>
            <a:ext cx="7263900" cy="5568600"/>
          </a:xfrm>
          <a:prstGeom prst="roundRect">
            <a:avLst>
              <a:gd fmla="val 16667" name="adj"/>
            </a:avLst>
          </a:prstGeom>
          <a:solidFill>
            <a:srgbClr val="305391">
              <a:alpha val="2658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Light"/>
              <a:ea typeface="Montserrat Light"/>
              <a:cs typeface="Montserrat Light"/>
              <a:sym typeface="Montserrat Light"/>
            </a:endParaRPr>
          </a:p>
        </p:txBody>
      </p:sp>
      <p:sp>
        <p:nvSpPr>
          <p:cNvPr id="627" name="Google Shape;627;p36"/>
          <p:cNvSpPr txBox="1"/>
          <p:nvPr/>
        </p:nvSpPr>
        <p:spPr>
          <a:xfrm>
            <a:off x="1964250" y="3387025"/>
            <a:ext cx="5294400" cy="2949000"/>
          </a:xfrm>
          <a:prstGeom prst="rect">
            <a:avLst/>
          </a:prstGeom>
          <a:noFill/>
          <a:ln>
            <a:noFill/>
          </a:ln>
        </p:spPr>
        <p:txBody>
          <a:bodyPr anchorCtr="0" anchor="t" bIns="45700" lIns="91425" spcFirstLastPara="1" rIns="91425" wrap="square" tIns="45700">
            <a:spAutoFit/>
          </a:bodyPr>
          <a:lstStyle/>
          <a:p>
            <a:pPr indent="0" lvl="0" marL="0" rtl="0" algn="l">
              <a:lnSpc>
                <a:spcPct val="120000"/>
              </a:lnSpc>
              <a:spcBef>
                <a:spcPts val="0"/>
              </a:spcBef>
              <a:spcAft>
                <a:spcPts val="0"/>
              </a:spcAft>
              <a:buNone/>
            </a:pPr>
            <a:r>
              <a:rPr lang="en-US" sz="3200">
                <a:solidFill>
                  <a:schemeClr val="lt1"/>
                </a:solidFill>
                <a:latin typeface="Montserrat Light"/>
                <a:ea typeface="Montserrat Light"/>
                <a:cs typeface="Montserrat Light"/>
                <a:sym typeface="Montserrat Light"/>
              </a:rPr>
              <a:t>Most users found their way around quite quickly</a:t>
            </a:r>
            <a:endParaRPr sz="3200">
              <a:solidFill>
                <a:schemeClr val="lt1"/>
              </a:solidFill>
              <a:latin typeface="Montserrat Light"/>
              <a:ea typeface="Montserrat Light"/>
              <a:cs typeface="Montserrat Light"/>
              <a:sym typeface="Montserrat Light"/>
            </a:endParaRPr>
          </a:p>
          <a:p>
            <a:pPr indent="0" lvl="0" marL="0" rtl="0" algn="l">
              <a:lnSpc>
                <a:spcPct val="120000"/>
              </a:lnSpc>
              <a:spcBef>
                <a:spcPts val="0"/>
              </a:spcBef>
              <a:spcAft>
                <a:spcPts val="0"/>
              </a:spcAft>
              <a:buNone/>
            </a:pPr>
            <a:r>
              <a:rPr lang="en-US" sz="3200">
                <a:solidFill>
                  <a:schemeClr val="lt1"/>
                </a:solidFill>
                <a:latin typeface="Montserrat Light"/>
                <a:ea typeface="Montserrat Light"/>
                <a:cs typeface="Montserrat Light"/>
                <a:sym typeface="Montserrat Light"/>
              </a:rPr>
              <a:t>( &lt; 1 min per page)</a:t>
            </a:r>
            <a:endParaRPr sz="3200">
              <a:solidFill>
                <a:schemeClr val="lt1"/>
              </a:solidFill>
              <a:latin typeface="Montserrat Light"/>
              <a:ea typeface="Montserrat Light"/>
              <a:cs typeface="Montserrat Light"/>
              <a:sym typeface="Montserrat Light"/>
            </a:endParaRPr>
          </a:p>
          <a:p>
            <a:pPr indent="0" lvl="0" marL="0" rtl="0" algn="l">
              <a:lnSpc>
                <a:spcPct val="120000"/>
              </a:lnSpc>
              <a:spcBef>
                <a:spcPts val="0"/>
              </a:spcBef>
              <a:spcAft>
                <a:spcPts val="0"/>
              </a:spcAft>
              <a:buNone/>
            </a:pPr>
            <a:r>
              <a:t/>
            </a:r>
            <a:endParaRPr sz="32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t/>
            </a:r>
            <a:endParaRPr sz="3200">
              <a:solidFill>
                <a:schemeClr val="lt1"/>
              </a:solidFill>
              <a:latin typeface="Montserrat Light"/>
              <a:ea typeface="Montserrat Light"/>
              <a:cs typeface="Montserrat Light"/>
              <a:sym typeface="Montserrat Light"/>
            </a:endParaRPr>
          </a:p>
        </p:txBody>
      </p:sp>
      <p:cxnSp>
        <p:nvCxnSpPr>
          <p:cNvPr id="628" name="Google Shape;628;p36"/>
          <p:cNvCxnSpPr/>
          <p:nvPr/>
        </p:nvCxnSpPr>
        <p:spPr>
          <a:xfrm>
            <a:off x="1664904" y="3519256"/>
            <a:ext cx="0" cy="1080000"/>
          </a:xfrm>
          <a:prstGeom prst="straightConnector1">
            <a:avLst/>
          </a:prstGeom>
          <a:noFill/>
          <a:ln cap="rnd" cmpd="sng" w="50800">
            <a:solidFill>
              <a:schemeClr val="accent2"/>
            </a:solidFill>
            <a:prstDash val="solid"/>
            <a:round/>
            <a:headEnd len="sm" w="sm" type="none"/>
            <a:tailEnd len="sm" w="sm" type="none"/>
          </a:ln>
        </p:spPr>
      </p:cxnSp>
      <p:sp>
        <p:nvSpPr>
          <p:cNvPr id="629" name="Google Shape;629;p36"/>
          <p:cNvSpPr/>
          <p:nvPr/>
        </p:nvSpPr>
        <p:spPr>
          <a:xfrm rot="8100000">
            <a:off x="503056" y="3949277"/>
            <a:ext cx="1149452" cy="674323"/>
          </a:xfrm>
          <a:custGeom>
            <a:rect b="b" l="l" r="r" t="t"/>
            <a:pathLst>
              <a:path extrusionOk="0" h="1444904" w="1444952">
                <a:moveTo>
                  <a:pt x="722477" y="0"/>
                </a:moveTo>
                <a:lnTo>
                  <a:pt x="0" y="1444904"/>
                </a:lnTo>
                <a:lnTo>
                  <a:pt x="1444952" y="1444904"/>
                </a:lnTo>
                <a:lnTo>
                  <a:pt x="722477"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630" name="Google Shape;630;p36"/>
          <p:cNvSpPr txBox="1"/>
          <p:nvPr/>
        </p:nvSpPr>
        <p:spPr>
          <a:xfrm>
            <a:off x="6107301" y="5651282"/>
            <a:ext cx="6273000" cy="10158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6000">
                <a:solidFill>
                  <a:schemeClr val="dk2"/>
                </a:solidFill>
                <a:latin typeface="Playfair Display"/>
                <a:ea typeface="Playfair Display"/>
                <a:cs typeface="Playfair Display"/>
                <a:sym typeface="Playfair Display"/>
              </a:rPr>
              <a:t>Flexibility</a:t>
            </a:r>
            <a:endParaRPr sz="6000">
              <a:solidFill>
                <a:schemeClr val="dk2"/>
              </a:solidFill>
            </a:endParaRPr>
          </a:p>
        </p:txBody>
      </p:sp>
      <p:sp>
        <p:nvSpPr>
          <p:cNvPr id="631" name="Google Shape;631;p36"/>
          <p:cNvSpPr txBox="1"/>
          <p:nvPr/>
        </p:nvSpPr>
        <p:spPr>
          <a:xfrm>
            <a:off x="177040" y="2060695"/>
            <a:ext cx="6273000" cy="10158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6000">
                <a:solidFill>
                  <a:schemeClr val="accent3"/>
                </a:solidFill>
                <a:latin typeface="Playfair Display"/>
                <a:ea typeface="Playfair Display"/>
                <a:cs typeface="Playfair Display"/>
                <a:sym typeface="Playfair Display"/>
              </a:rPr>
              <a:t>Efficiency</a:t>
            </a:r>
            <a:endParaRPr sz="2600">
              <a:solidFill>
                <a:schemeClr val="accent3"/>
              </a:solidFill>
            </a:endParaRPr>
          </a:p>
        </p:txBody>
      </p:sp>
      <p:sp>
        <p:nvSpPr>
          <p:cNvPr id="632" name="Google Shape;632;p36"/>
          <p:cNvSpPr/>
          <p:nvPr/>
        </p:nvSpPr>
        <p:spPr>
          <a:xfrm>
            <a:off x="5611850" y="7055350"/>
            <a:ext cx="7263900" cy="5568600"/>
          </a:xfrm>
          <a:prstGeom prst="roundRect">
            <a:avLst>
              <a:gd fmla="val 16667" name="adj"/>
            </a:avLst>
          </a:prstGeom>
          <a:solidFill>
            <a:srgbClr val="305391">
              <a:alpha val="2658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Light"/>
              <a:ea typeface="Montserrat Light"/>
              <a:cs typeface="Montserrat Light"/>
              <a:sym typeface="Montserrat Light"/>
            </a:endParaRPr>
          </a:p>
        </p:txBody>
      </p:sp>
      <p:sp>
        <p:nvSpPr>
          <p:cNvPr id="633" name="Google Shape;633;p36"/>
          <p:cNvSpPr txBox="1"/>
          <p:nvPr/>
        </p:nvSpPr>
        <p:spPr>
          <a:xfrm>
            <a:off x="7413400" y="7765675"/>
            <a:ext cx="5294400" cy="585000"/>
          </a:xfrm>
          <a:prstGeom prst="rect">
            <a:avLst/>
          </a:prstGeom>
          <a:noFill/>
          <a:ln>
            <a:noFill/>
          </a:ln>
        </p:spPr>
        <p:txBody>
          <a:bodyPr anchorCtr="0" anchor="t" bIns="45700" lIns="91425" spcFirstLastPara="1" rIns="91425" wrap="square" tIns="45700">
            <a:spAutoFit/>
          </a:bodyPr>
          <a:lstStyle/>
          <a:p>
            <a:pPr indent="0" lvl="0" marL="0" rtl="0" algn="l">
              <a:lnSpc>
                <a:spcPct val="120000"/>
              </a:lnSpc>
              <a:spcBef>
                <a:spcPts val="0"/>
              </a:spcBef>
              <a:spcAft>
                <a:spcPts val="0"/>
              </a:spcAft>
              <a:buNone/>
            </a:pPr>
            <a:r>
              <a:rPr lang="en-US" sz="3200">
                <a:solidFill>
                  <a:schemeClr val="lt1"/>
                </a:solidFill>
                <a:latin typeface="Montserrat Light"/>
                <a:ea typeface="Montserrat Light"/>
                <a:cs typeface="Montserrat Light"/>
                <a:sym typeface="Montserrat Light"/>
              </a:rPr>
              <a:t>No one hit a dead end</a:t>
            </a:r>
            <a:endParaRPr sz="3200">
              <a:solidFill>
                <a:schemeClr val="lt1"/>
              </a:solidFill>
              <a:latin typeface="Montserrat Light"/>
              <a:ea typeface="Montserrat Light"/>
              <a:cs typeface="Montserrat Light"/>
              <a:sym typeface="Montserrat Light"/>
            </a:endParaRPr>
          </a:p>
        </p:txBody>
      </p:sp>
      <p:cxnSp>
        <p:nvCxnSpPr>
          <p:cNvPr id="634" name="Google Shape;634;p36"/>
          <p:cNvCxnSpPr/>
          <p:nvPr/>
        </p:nvCxnSpPr>
        <p:spPr>
          <a:xfrm>
            <a:off x="7099704" y="7454656"/>
            <a:ext cx="0" cy="1080000"/>
          </a:xfrm>
          <a:prstGeom prst="straightConnector1">
            <a:avLst/>
          </a:prstGeom>
          <a:noFill/>
          <a:ln cap="rnd" cmpd="sng" w="50800">
            <a:solidFill>
              <a:schemeClr val="accent2"/>
            </a:solidFill>
            <a:prstDash val="solid"/>
            <a:round/>
            <a:headEnd len="sm" w="sm" type="none"/>
            <a:tailEnd len="sm" w="sm" type="none"/>
          </a:ln>
        </p:spPr>
      </p:cxnSp>
      <p:sp>
        <p:nvSpPr>
          <p:cNvPr id="635" name="Google Shape;635;p36"/>
          <p:cNvSpPr/>
          <p:nvPr/>
        </p:nvSpPr>
        <p:spPr>
          <a:xfrm rot="8100000">
            <a:off x="5937856" y="7884677"/>
            <a:ext cx="1149452" cy="674323"/>
          </a:xfrm>
          <a:custGeom>
            <a:rect b="b" l="l" r="r" t="t"/>
            <a:pathLst>
              <a:path extrusionOk="0" h="1444904" w="1444952">
                <a:moveTo>
                  <a:pt x="722477" y="0"/>
                </a:moveTo>
                <a:lnTo>
                  <a:pt x="0" y="1444904"/>
                </a:lnTo>
                <a:lnTo>
                  <a:pt x="1444952" y="1444904"/>
                </a:lnTo>
                <a:lnTo>
                  <a:pt x="722477"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636" name="Google Shape;636;p36"/>
          <p:cNvSpPr txBox="1"/>
          <p:nvPr/>
        </p:nvSpPr>
        <p:spPr>
          <a:xfrm>
            <a:off x="2003646" y="5518550"/>
            <a:ext cx="3608100" cy="2949000"/>
          </a:xfrm>
          <a:prstGeom prst="rect">
            <a:avLst/>
          </a:prstGeom>
          <a:noFill/>
          <a:ln>
            <a:noFill/>
          </a:ln>
        </p:spPr>
        <p:txBody>
          <a:bodyPr anchorCtr="0" anchor="t" bIns="45700" lIns="91425" spcFirstLastPara="1" rIns="91425" wrap="square" tIns="45700">
            <a:spAutoFit/>
          </a:bodyPr>
          <a:lstStyle/>
          <a:p>
            <a:pPr indent="0" lvl="0" marL="0" rtl="0" algn="l">
              <a:lnSpc>
                <a:spcPct val="120000"/>
              </a:lnSpc>
              <a:spcBef>
                <a:spcPts val="0"/>
              </a:spcBef>
              <a:spcAft>
                <a:spcPts val="0"/>
              </a:spcAft>
              <a:buNone/>
            </a:pPr>
            <a:r>
              <a:rPr lang="en-US" sz="3200">
                <a:solidFill>
                  <a:schemeClr val="lt1"/>
                </a:solidFill>
                <a:latin typeface="Montserrat Light"/>
                <a:ea typeface="Montserrat Light"/>
                <a:cs typeface="Montserrat Light"/>
                <a:sym typeface="Montserrat Light"/>
              </a:rPr>
              <a:t>Some got lost looking for a feature</a:t>
            </a:r>
            <a:endParaRPr sz="3200">
              <a:solidFill>
                <a:schemeClr val="lt1"/>
              </a:solidFill>
              <a:latin typeface="Montserrat Light"/>
              <a:ea typeface="Montserrat Light"/>
              <a:cs typeface="Montserrat Light"/>
              <a:sym typeface="Montserrat Light"/>
            </a:endParaRPr>
          </a:p>
          <a:p>
            <a:pPr indent="0" lvl="0" marL="0" rtl="0" algn="l">
              <a:lnSpc>
                <a:spcPct val="120000"/>
              </a:lnSpc>
              <a:spcBef>
                <a:spcPts val="0"/>
              </a:spcBef>
              <a:spcAft>
                <a:spcPts val="0"/>
              </a:spcAft>
              <a:buNone/>
            </a:pPr>
            <a:r>
              <a:t/>
            </a:r>
            <a:endParaRPr sz="32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t/>
            </a:r>
            <a:endParaRPr sz="3200">
              <a:solidFill>
                <a:schemeClr val="lt1"/>
              </a:solidFill>
              <a:latin typeface="Montserrat Light"/>
              <a:ea typeface="Montserrat Light"/>
              <a:cs typeface="Montserrat Light"/>
              <a:sym typeface="Montserrat Light"/>
            </a:endParaRPr>
          </a:p>
        </p:txBody>
      </p:sp>
      <p:cxnSp>
        <p:nvCxnSpPr>
          <p:cNvPr id="637" name="Google Shape;637;p36"/>
          <p:cNvCxnSpPr/>
          <p:nvPr/>
        </p:nvCxnSpPr>
        <p:spPr>
          <a:xfrm>
            <a:off x="1704292" y="5650781"/>
            <a:ext cx="0" cy="1080000"/>
          </a:xfrm>
          <a:prstGeom prst="straightConnector1">
            <a:avLst/>
          </a:prstGeom>
          <a:noFill/>
          <a:ln cap="rnd" cmpd="sng" w="50800">
            <a:solidFill>
              <a:schemeClr val="accent2"/>
            </a:solidFill>
            <a:prstDash val="solid"/>
            <a:round/>
            <a:headEnd len="sm" w="sm" type="none"/>
            <a:tailEnd len="sm" w="sm" type="none"/>
          </a:ln>
        </p:spPr>
      </p:cxnSp>
      <p:sp>
        <p:nvSpPr>
          <p:cNvPr id="638" name="Google Shape;638;p36"/>
          <p:cNvSpPr/>
          <p:nvPr/>
        </p:nvSpPr>
        <p:spPr>
          <a:xfrm rot="8100000">
            <a:off x="542444" y="6080802"/>
            <a:ext cx="1149452" cy="674323"/>
          </a:xfrm>
          <a:custGeom>
            <a:rect b="b" l="l" r="r" t="t"/>
            <a:pathLst>
              <a:path extrusionOk="0" h="1444904" w="1444952">
                <a:moveTo>
                  <a:pt x="722477" y="0"/>
                </a:moveTo>
                <a:lnTo>
                  <a:pt x="0" y="1444904"/>
                </a:lnTo>
                <a:lnTo>
                  <a:pt x="1444952" y="1444904"/>
                </a:lnTo>
                <a:lnTo>
                  <a:pt x="722477"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639" name="Google Shape;639;p36"/>
          <p:cNvSpPr txBox="1"/>
          <p:nvPr/>
        </p:nvSpPr>
        <p:spPr>
          <a:xfrm>
            <a:off x="7413400" y="8844500"/>
            <a:ext cx="4727400" cy="1767000"/>
          </a:xfrm>
          <a:prstGeom prst="rect">
            <a:avLst/>
          </a:prstGeom>
          <a:noFill/>
          <a:ln>
            <a:noFill/>
          </a:ln>
        </p:spPr>
        <p:txBody>
          <a:bodyPr anchorCtr="0" anchor="t" bIns="45700" lIns="91425" spcFirstLastPara="1" rIns="91425" wrap="square" tIns="45700">
            <a:spAutoFit/>
          </a:bodyPr>
          <a:lstStyle/>
          <a:p>
            <a:pPr indent="0" lvl="0" marL="0" rtl="0" algn="l">
              <a:lnSpc>
                <a:spcPct val="120000"/>
              </a:lnSpc>
              <a:spcBef>
                <a:spcPts val="0"/>
              </a:spcBef>
              <a:spcAft>
                <a:spcPts val="0"/>
              </a:spcAft>
              <a:buNone/>
            </a:pPr>
            <a:r>
              <a:rPr lang="en-US" sz="3200">
                <a:solidFill>
                  <a:schemeClr val="lt1"/>
                </a:solidFill>
                <a:latin typeface="Montserrat Light"/>
                <a:ea typeface="Montserrat Light"/>
                <a:cs typeface="Montserrat Light"/>
                <a:sym typeface="Montserrat Light"/>
              </a:rPr>
              <a:t>Evidence of desire paths beginning to form</a:t>
            </a:r>
            <a:endParaRPr sz="3200">
              <a:solidFill>
                <a:schemeClr val="lt1"/>
              </a:solidFill>
              <a:latin typeface="Montserrat Light"/>
              <a:ea typeface="Montserrat Light"/>
              <a:cs typeface="Montserrat Light"/>
              <a:sym typeface="Montserrat Light"/>
            </a:endParaRPr>
          </a:p>
        </p:txBody>
      </p:sp>
      <p:cxnSp>
        <p:nvCxnSpPr>
          <p:cNvPr id="640" name="Google Shape;640;p36"/>
          <p:cNvCxnSpPr/>
          <p:nvPr/>
        </p:nvCxnSpPr>
        <p:spPr>
          <a:xfrm>
            <a:off x="7142832" y="9129131"/>
            <a:ext cx="0" cy="1080000"/>
          </a:xfrm>
          <a:prstGeom prst="straightConnector1">
            <a:avLst/>
          </a:prstGeom>
          <a:noFill/>
          <a:ln cap="rnd" cmpd="sng" w="50800">
            <a:solidFill>
              <a:schemeClr val="accent2"/>
            </a:solidFill>
            <a:prstDash val="solid"/>
            <a:round/>
            <a:headEnd len="sm" w="sm" type="none"/>
            <a:tailEnd len="sm" w="sm" type="none"/>
          </a:ln>
        </p:spPr>
      </p:cxnSp>
      <p:sp>
        <p:nvSpPr>
          <p:cNvPr id="641" name="Google Shape;641;p36"/>
          <p:cNvSpPr/>
          <p:nvPr/>
        </p:nvSpPr>
        <p:spPr>
          <a:xfrm rot="8442636">
            <a:off x="5783977" y="9520287"/>
            <a:ext cx="1283539" cy="752053"/>
          </a:xfrm>
          <a:custGeom>
            <a:rect b="b" l="l" r="r" t="t"/>
            <a:pathLst>
              <a:path extrusionOk="0" h="1444904" w="1444952">
                <a:moveTo>
                  <a:pt x="722477" y="0"/>
                </a:moveTo>
                <a:lnTo>
                  <a:pt x="0" y="1444904"/>
                </a:lnTo>
                <a:lnTo>
                  <a:pt x="1444952" y="1444904"/>
                </a:lnTo>
                <a:lnTo>
                  <a:pt x="722477"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642" name="Google Shape;642;p36"/>
          <p:cNvSpPr txBox="1"/>
          <p:nvPr/>
        </p:nvSpPr>
        <p:spPr>
          <a:xfrm>
            <a:off x="7414326" y="10725900"/>
            <a:ext cx="4727400" cy="2949000"/>
          </a:xfrm>
          <a:prstGeom prst="rect">
            <a:avLst/>
          </a:prstGeom>
          <a:noFill/>
          <a:ln>
            <a:noFill/>
          </a:ln>
        </p:spPr>
        <p:txBody>
          <a:bodyPr anchorCtr="0" anchor="t" bIns="45700" lIns="91425" spcFirstLastPara="1" rIns="91425" wrap="square" tIns="45700">
            <a:spAutoFit/>
          </a:bodyPr>
          <a:lstStyle/>
          <a:p>
            <a:pPr indent="0" lvl="0" marL="0" rtl="0" algn="l">
              <a:lnSpc>
                <a:spcPct val="120000"/>
              </a:lnSpc>
              <a:spcBef>
                <a:spcPts val="0"/>
              </a:spcBef>
              <a:spcAft>
                <a:spcPts val="0"/>
              </a:spcAft>
              <a:buNone/>
            </a:pPr>
            <a:r>
              <a:rPr lang="en-US" sz="3200">
                <a:solidFill>
                  <a:schemeClr val="lt1"/>
                </a:solidFill>
                <a:latin typeface="Montserrat Light"/>
                <a:ea typeface="Montserrat Light"/>
                <a:cs typeface="Montserrat Light"/>
                <a:sym typeface="Montserrat Light"/>
              </a:rPr>
              <a:t>Some went in loops but found the right page eventually</a:t>
            </a:r>
            <a:endParaRPr sz="3200">
              <a:solidFill>
                <a:schemeClr val="lt1"/>
              </a:solidFill>
              <a:latin typeface="Montserrat Light"/>
              <a:ea typeface="Montserrat Light"/>
              <a:cs typeface="Montserrat Light"/>
              <a:sym typeface="Montserrat Light"/>
            </a:endParaRPr>
          </a:p>
          <a:p>
            <a:pPr indent="0" lvl="0" marL="0" rtl="0" algn="l">
              <a:lnSpc>
                <a:spcPct val="120000"/>
              </a:lnSpc>
              <a:spcBef>
                <a:spcPts val="0"/>
              </a:spcBef>
              <a:spcAft>
                <a:spcPts val="0"/>
              </a:spcAft>
              <a:buNone/>
            </a:pPr>
            <a:r>
              <a:t/>
            </a:r>
            <a:endParaRPr sz="32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t/>
            </a:r>
            <a:endParaRPr sz="3200">
              <a:solidFill>
                <a:schemeClr val="lt1"/>
              </a:solidFill>
              <a:latin typeface="Montserrat Light"/>
              <a:ea typeface="Montserrat Light"/>
              <a:cs typeface="Montserrat Light"/>
              <a:sym typeface="Montserrat Light"/>
            </a:endParaRPr>
          </a:p>
        </p:txBody>
      </p:sp>
      <p:cxnSp>
        <p:nvCxnSpPr>
          <p:cNvPr id="643" name="Google Shape;643;p36"/>
          <p:cNvCxnSpPr/>
          <p:nvPr/>
        </p:nvCxnSpPr>
        <p:spPr>
          <a:xfrm>
            <a:off x="7143757" y="11010531"/>
            <a:ext cx="0" cy="1080000"/>
          </a:xfrm>
          <a:prstGeom prst="straightConnector1">
            <a:avLst/>
          </a:prstGeom>
          <a:noFill/>
          <a:ln cap="rnd" cmpd="sng" w="50800">
            <a:solidFill>
              <a:schemeClr val="accent2"/>
            </a:solidFill>
            <a:prstDash val="solid"/>
            <a:round/>
            <a:headEnd len="sm" w="sm" type="none"/>
            <a:tailEnd len="sm" w="sm" type="none"/>
          </a:ln>
        </p:spPr>
      </p:cxnSp>
      <p:sp>
        <p:nvSpPr>
          <p:cNvPr id="644" name="Google Shape;644;p36"/>
          <p:cNvSpPr/>
          <p:nvPr/>
        </p:nvSpPr>
        <p:spPr>
          <a:xfrm rot="8442636">
            <a:off x="5784902" y="11401687"/>
            <a:ext cx="1283539" cy="752053"/>
          </a:xfrm>
          <a:custGeom>
            <a:rect b="b" l="l" r="r" t="t"/>
            <a:pathLst>
              <a:path extrusionOk="0" h="1444904" w="1444952">
                <a:moveTo>
                  <a:pt x="722477" y="0"/>
                </a:moveTo>
                <a:lnTo>
                  <a:pt x="0" y="1444904"/>
                </a:lnTo>
                <a:lnTo>
                  <a:pt x="1444952" y="1444904"/>
                </a:lnTo>
                <a:lnTo>
                  <a:pt x="722477"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645" name="Google Shape;645;p36"/>
          <p:cNvSpPr txBox="1"/>
          <p:nvPr/>
        </p:nvSpPr>
        <p:spPr>
          <a:xfrm>
            <a:off x="10588623" y="1967488"/>
            <a:ext cx="7471800" cy="10158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6000">
                <a:solidFill>
                  <a:schemeClr val="accent4"/>
                </a:solidFill>
                <a:latin typeface="Playfair Display"/>
                <a:ea typeface="Playfair Display"/>
                <a:cs typeface="Playfair Display"/>
                <a:sym typeface="Playfair Display"/>
              </a:rPr>
              <a:t>Learnability</a:t>
            </a:r>
            <a:endParaRPr sz="6000">
              <a:solidFill>
                <a:schemeClr val="accent4"/>
              </a:solidFill>
            </a:endParaRPr>
          </a:p>
        </p:txBody>
      </p:sp>
      <p:sp>
        <p:nvSpPr>
          <p:cNvPr id="646" name="Google Shape;646;p36"/>
          <p:cNvSpPr/>
          <p:nvPr/>
        </p:nvSpPr>
        <p:spPr>
          <a:xfrm>
            <a:off x="10525875" y="3073375"/>
            <a:ext cx="7263900" cy="5568600"/>
          </a:xfrm>
          <a:prstGeom prst="roundRect">
            <a:avLst>
              <a:gd fmla="val 16667" name="adj"/>
            </a:avLst>
          </a:prstGeom>
          <a:solidFill>
            <a:srgbClr val="305391">
              <a:alpha val="2658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Light"/>
              <a:ea typeface="Montserrat Light"/>
              <a:cs typeface="Montserrat Light"/>
              <a:sym typeface="Montserrat Light"/>
            </a:endParaRPr>
          </a:p>
        </p:txBody>
      </p:sp>
      <p:sp>
        <p:nvSpPr>
          <p:cNvPr id="647" name="Google Shape;647;p36"/>
          <p:cNvSpPr txBox="1"/>
          <p:nvPr/>
        </p:nvSpPr>
        <p:spPr>
          <a:xfrm>
            <a:off x="12313075" y="3873850"/>
            <a:ext cx="5294400" cy="17670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lang="en-US" sz="3200">
                <a:solidFill>
                  <a:schemeClr val="lt1"/>
                </a:solidFill>
                <a:latin typeface="Montserrat Light"/>
                <a:ea typeface="Montserrat Light"/>
                <a:cs typeface="Montserrat Light"/>
                <a:sym typeface="Montserrat Light"/>
              </a:rPr>
              <a:t>Every user quickly used buttons once they found out they were clickable</a:t>
            </a:r>
            <a:endParaRPr sz="3200">
              <a:solidFill>
                <a:schemeClr val="lt1"/>
              </a:solidFill>
              <a:latin typeface="Montserrat Light"/>
              <a:ea typeface="Montserrat Light"/>
              <a:cs typeface="Montserrat Light"/>
              <a:sym typeface="Montserrat Light"/>
            </a:endParaRPr>
          </a:p>
        </p:txBody>
      </p:sp>
      <p:cxnSp>
        <p:nvCxnSpPr>
          <p:cNvPr id="648" name="Google Shape;648;p36"/>
          <p:cNvCxnSpPr/>
          <p:nvPr/>
        </p:nvCxnSpPr>
        <p:spPr>
          <a:xfrm>
            <a:off x="12089929" y="4082281"/>
            <a:ext cx="0" cy="1080000"/>
          </a:xfrm>
          <a:prstGeom prst="straightConnector1">
            <a:avLst/>
          </a:prstGeom>
          <a:noFill/>
          <a:ln cap="rnd" cmpd="sng" w="50800">
            <a:solidFill>
              <a:schemeClr val="accent2"/>
            </a:solidFill>
            <a:prstDash val="solid"/>
            <a:round/>
            <a:headEnd len="sm" w="sm" type="none"/>
            <a:tailEnd len="sm" w="sm" type="none"/>
          </a:ln>
        </p:spPr>
      </p:cxnSp>
      <p:sp>
        <p:nvSpPr>
          <p:cNvPr id="649" name="Google Shape;649;p36"/>
          <p:cNvSpPr/>
          <p:nvPr/>
        </p:nvSpPr>
        <p:spPr>
          <a:xfrm rot="8100000">
            <a:off x="10928081" y="4512302"/>
            <a:ext cx="1149452" cy="674323"/>
          </a:xfrm>
          <a:custGeom>
            <a:rect b="b" l="l" r="r" t="t"/>
            <a:pathLst>
              <a:path extrusionOk="0" h="1444904" w="1444952">
                <a:moveTo>
                  <a:pt x="722477" y="0"/>
                </a:moveTo>
                <a:lnTo>
                  <a:pt x="0" y="1444904"/>
                </a:lnTo>
                <a:lnTo>
                  <a:pt x="1444952" y="1444904"/>
                </a:lnTo>
                <a:lnTo>
                  <a:pt x="722477"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650" name="Google Shape;650;p36"/>
          <p:cNvSpPr txBox="1"/>
          <p:nvPr/>
        </p:nvSpPr>
        <p:spPr>
          <a:xfrm>
            <a:off x="16322723" y="6089363"/>
            <a:ext cx="7471800" cy="10158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6000">
                <a:solidFill>
                  <a:schemeClr val="accent5"/>
                </a:solidFill>
                <a:latin typeface="Playfair Display"/>
                <a:ea typeface="Playfair Display"/>
                <a:cs typeface="Playfair Display"/>
                <a:sym typeface="Playfair Display"/>
              </a:rPr>
              <a:t>Enjoyment</a:t>
            </a:r>
            <a:endParaRPr sz="6000"/>
          </a:p>
        </p:txBody>
      </p:sp>
      <p:sp>
        <p:nvSpPr>
          <p:cNvPr id="651" name="Google Shape;651;p36"/>
          <p:cNvSpPr/>
          <p:nvPr/>
        </p:nvSpPr>
        <p:spPr>
          <a:xfrm>
            <a:off x="16031375" y="7195250"/>
            <a:ext cx="7263900" cy="5568600"/>
          </a:xfrm>
          <a:prstGeom prst="roundRect">
            <a:avLst>
              <a:gd fmla="val 16667" name="adj"/>
            </a:avLst>
          </a:prstGeom>
          <a:solidFill>
            <a:srgbClr val="305391">
              <a:alpha val="2658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Light"/>
              <a:ea typeface="Montserrat Light"/>
              <a:cs typeface="Montserrat Light"/>
              <a:sym typeface="Montserrat Light"/>
            </a:endParaRPr>
          </a:p>
        </p:txBody>
      </p:sp>
      <p:sp>
        <p:nvSpPr>
          <p:cNvPr id="652" name="Google Shape;652;p36"/>
          <p:cNvSpPr txBox="1"/>
          <p:nvPr/>
        </p:nvSpPr>
        <p:spPr>
          <a:xfrm>
            <a:off x="17894775" y="7577025"/>
            <a:ext cx="5294400" cy="2949000"/>
          </a:xfrm>
          <a:prstGeom prst="rect">
            <a:avLst/>
          </a:prstGeom>
          <a:noFill/>
          <a:ln>
            <a:noFill/>
          </a:ln>
        </p:spPr>
        <p:txBody>
          <a:bodyPr anchorCtr="0" anchor="t" bIns="45700" lIns="91425" spcFirstLastPara="1" rIns="91425" wrap="square" tIns="45700">
            <a:spAutoFit/>
          </a:bodyPr>
          <a:lstStyle/>
          <a:p>
            <a:pPr indent="0" lvl="0" marL="0" rtl="0" algn="l">
              <a:lnSpc>
                <a:spcPct val="120000"/>
              </a:lnSpc>
              <a:spcBef>
                <a:spcPts val="0"/>
              </a:spcBef>
              <a:spcAft>
                <a:spcPts val="0"/>
              </a:spcAft>
              <a:buNone/>
            </a:pPr>
            <a:r>
              <a:rPr lang="en-US" sz="3200">
                <a:solidFill>
                  <a:schemeClr val="lt1"/>
                </a:solidFill>
                <a:latin typeface="Montserrat Light"/>
                <a:ea typeface="Montserrat Light"/>
                <a:cs typeface="Montserrat Light"/>
                <a:sym typeface="Montserrat Light"/>
              </a:rPr>
              <a:t>Positive feedback generally</a:t>
            </a:r>
            <a:endParaRPr sz="3200">
              <a:solidFill>
                <a:schemeClr val="lt1"/>
              </a:solidFill>
              <a:latin typeface="Montserrat Light"/>
              <a:ea typeface="Montserrat Light"/>
              <a:cs typeface="Montserrat Light"/>
              <a:sym typeface="Montserrat Light"/>
            </a:endParaRPr>
          </a:p>
          <a:p>
            <a:pPr indent="0" lvl="0" marL="0" rtl="0" algn="l">
              <a:lnSpc>
                <a:spcPct val="120000"/>
              </a:lnSpc>
              <a:spcBef>
                <a:spcPts val="0"/>
              </a:spcBef>
              <a:spcAft>
                <a:spcPts val="0"/>
              </a:spcAft>
              <a:buNone/>
            </a:pPr>
            <a:r>
              <a:t/>
            </a:r>
            <a:endParaRPr sz="32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t/>
            </a:r>
            <a:endParaRPr sz="32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t/>
            </a:r>
            <a:endParaRPr sz="3200">
              <a:solidFill>
                <a:schemeClr val="lt1"/>
              </a:solidFill>
              <a:latin typeface="Montserrat Light"/>
              <a:ea typeface="Montserrat Light"/>
              <a:cs typeface="Montserrat Light"/>
              <a:sym typeface="Montserrat Light"/>
            </a:endParaRPr>
          </a:p>
        </p:txBody>
      </p:sp>
      <p:cxnSp>
        <p:nvCxnSpPr>
          <p:cNvPr id="653" name="Google Shape;653;p36"/>
          <p:cNvCxnSpPr/>
          <p:nvPr/>
        </p:nvCxnSpPr>
        <p:spPr>
          <a:xfrm>
            <a:off x="17671629" y="7594556"/>
            <a:ext cx="0" cy="1080000"/>
          </a:xfrm>
          <a:prstGeom prst="straightConnector1">
            <a:avLst/>
          </a:prstGeom>
          <a:noFill/>
          <a:ln cap="rnd" cmpd="sng" w="50800">
            <a:solidFill>
              <a:schemeClr val="accent2"/>
            </a:solidFill>
            <a:prstDash val="solid"/>
            <a:round/>
            <a:headEnd len="sm" w="sm" type="none"/>
            <a:tailEnd len="sm" w="sm" type="none"/>
          </a:ln>
        </p:spPr>
      </p:cxnSp>
      <p:sp>
        <p:nvSpPr>
          <p:cNvPr id="654" name="Google Shape;654;p36"/>
          <p:cNvSpPr/>
          <p:nvPr/>
        </p:nvSpPr>
        <p:spPr>
          <a:xfrm rot="8100000">
            <a:off x="16509781" y="8024577"/>
            <a:ext cx="1149452" cy="674323"/>
          </a:xfrm>
          <a:custGeom>
            <a:rect b="b" l="l" r="r" t="t"/>
            <a:pathLst>
              <a:path extrusionOk="0" h="1444904" w="1444952">
                <a:moveTo>
                  <a:pt x="722477" y="0"/>
                </a:moveTo>
                <a:lnTo>
                  <a:pt x="0" y="1444904"/>
                </a:lnTo>
                <a:lnTo>
                  <a:pt x="1444952" y="1444904"/>
                </a:lnTo>
                <a:lnTo>
                  <a:pt x="722477"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655" name="Google Shape;655;p36"/>
          <p:cNvSpPr txBox="1"/>
          <p:nvPr/>
        </p:nvSpPr>
        <p:spPr>
          <a:xfrm>
            <a:off x="17894775" y="9163925"/>
            <a:ext cx="5294400" cy="2949000"/>
          </a:xfrm>
          <a:prstGeom prst="rect">
            <a:avLst/>
          </a:prstGeom>
          <a:noFill/>
          <a:ln>
            <a:noFill/>
          </a:ln>
        </p:spPr>
        <p:txBody>
          <a:bodyPr anchorCtr="0" anchor="t" bIns="45700" lIns="91425" spcFirstLastPara="1" rIns="91425" wrap="square" tIns="45700">
            <a:spAutoFit/>
          </a:bodyPr>
          <a:lstStyle/>
          <a:p>
            <a:pPr indent="0" lvl="0" marL="0" rtl="0" algn="l">
              <a:lnSpc>
                <a:spcPct val="120000"/>
              </a:lnSpc>
              <a:spcBef>
                <a:spcPts val="0"/>
              </a:spcBef>
              <a:spcAft>
                <a:spcPts val="0"/>
              </a:spcAft>
              <a:buNone/>
            </a:pPr>
            <a:r>
              <a:rPr lang="en-US" sz="3200">
                <a:solidFill>
                  <a:schemeClr val="lt1"/>
                </a:solidFill>
                <a:latin typeface="Montserrat Light"/>
                <a:ea typeface="Montserrat Light"/>
                <a:cs typeface="Montserrat Light"/>
                <a:sym typeface="Montserrat Light"/>
              </a:rPr>
              <a:t>Occasional confusion, but never frustration</a:t>
            </a:r>
            <a:endParaRPr sz="3200">
              <a:solidFill>
                <a:schemeClr val="lt1"/>
              </a:solidFill>
              <a:latin typeface="Montserrat Light"/>
              <a:ea typeface="Montserrat Light"/>
              <a:cs typeface="Montserrat Light"/>
              <a:sym typeface="Montserrat Light"/>
            </a:endParaRPr>
          </a:p>
          <a:p>
            <a:pPr indent="0" lvl="0" marL="0" rtl="0" algn="l">
              <a:lnSpc>
                <a:spcPct val="120000"/>
              </a:lnSpc>
              <a:spcBef>
                <a:spcPts val="0"/>
              </a:spcBef>
              <a:spcAft>
                <a:spcPts val="0"/>
              </a:spcAft>
              <a:buNone/>
            </a:pPr>
            <a:r>
              <a:t/>
            </a:r>
            <a:endParaRPr sz="32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t/>
            </a:r>
            <a:endParaRPr sz="32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t/>
            </a:r>
            <a:endParaRPr sz="3200">
              <a:solidFill>
                <a:schemeClr val="lt1"/>
              </a:solidFill>
              <a:latin typeface="Montserrat Light"/>
              <a:ea typeface="Montserrat Light"/>
              <a:cs typeface="Montserrat Light"/>
              <a:sym typeface="Montserrat Light"/>
            </a:endParaRPr>
          </a:p>
        </p:txBody>
      </p:sp>
      <p:cxnSp>
        <p:nvCxnSpPr>
          <p:cNvPr id="656" name="Google Shape;656;p36"/>
          <p:cNvCxnSpPr/>
          <p:nvPr/>
        </p:nvCxnSpPr>
        <p:spPr>
          <a:xfrm>
            <a:off x="17671629" y="9181456"/>
            <a:ext cx="0" cy="1080000"/>
          </a:xfrm>
          <a:prstGeom prst="straightConnector1">
            <a:avLst/>
          </a:prstGeom>
          <a:noFill/>
          <a:ln cap="rnd" cmpd="sng" w="50800">
            <a:solidFill>
              <a:schemeClr val="accent2"/>
            </a:solidFill>
            <a:prstDash val="solid"/>
            <a:round/>
            <a:headEnd len="sm" w="sm" type="none"/>
            <a:tailEnd len="sm" w="sm" type="none"/>
          </a:ln>
        </p:spPr>
      </p:cxnSp>
      <p:sp>
        <p:nvSpPr>
          <p:cNvPr id="657" name="Google Shape;657;p36"/>
          <p:cNvSpPr/>
          <p:nvPr/>
        </p:nvSpPr>
        <p:spPr>
          <a:xfrm rot="8100000">
            <a:off x="16509781" y="9611477"/>
            <a:ext cx="1149452" cy="674323"/>
          </a:xfrm>
          <a:custGeom>
            <a:rect b="b" l="l" r="r" t="t"/>
            <a:pathLst>
              <a:path extrusionOk="0" h="1444904" w="1444952">
                <a:moveTo>
                  <a:pt x="722477" y="0"/>
                </a:moveTo>
                <a:lnTo>
                  <a:pt x="0" y="1444904"/>
                </a:lnTo>
                <a:lnTo>
                  <a:pt x="1444952" y="1444904"/>
                </a:lnTo>
                <a:lnTo>
                  <a:pt x="722477"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658" name="Google Shape;658;p36"/>
          <p:cNvSpPr txBox="1"/>
          <p:nvPr/>
        </p:nvSpPr>
        <p:spPr>
          <a:xfrm>
            <a:off x="1520825" y="367003"/>
            <a:ext cx="21336000" cy="27705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How well did we achieve our goals?</a:t>
            </a:r>
            <a:endParaRPr/>
          </a:p>
          <a:p>
            <a:pPr indent="0" lvl="0" marL="0" rtl="0" algn="ctr">
              <a:spcBef>
                <a:spcPts val="0"/>
              </a:spcBef>
              <a:spcAft>
                <a:spcPts val="0"/>
              </a:spcAft>
              <a:buNone/>
            </a:pPr>
            <a:r>
              <a:t/>
            </a:r>
            <a:endParaRPr/>
          </a:p>
          <a:p>
            <a:pPr indent="0" lvl="0" marL="0" marR="0" rtl="0" algn="ctr">
              <a:spcBef>
                <a:spcPts val="0"/>
              </a:spcBef>
              <a:spcAft>
                <a:spcPts val="0"/>
              </a:spcAft>
              <a:buNone/>
            </a:pPr>
            <a:r>
              <a:t/>
            </a:r>
            <a:endParaRPr sz="8000">
              <a:solidFill>
                <a:schemeClr val="dk2"/>
              </a:solidFill>
              <a:latin typeface="Playfair Display ExtraBold"/>
              <a:ea typeface="Playfair Display ExtraBold"/>
              <a:cs typeface="Playfair Display ExtraBold"/>
              <a:sym typeface="Playfair Display ExtraBold"/>
            </a:endParaRPr>
          </a:p>
        </p:txBody>
      </p:sp>
      <p:sp>
        <p:nvSpPr>
          <p:cNvPr id="659" name="Google Shape;659;p36"/>
          <p:cNvSpPr txBox="1"/>
          <p:nvPr/>
        </p:nvSpPr>
        <p:spPr>
          <a:xfrm>
            <a:off x="1879050" y="7454650"/>
            <a:ext cx="3520200" cy="923400"/>
          </a:xfrm>
          <a:prstGeom prst="rect">
            <a:avLst/>
          </a:prstGeom>
          <a:noFill/>
          <a:ln>
            <a:noFill/>
          </a:ln>
        </p:spPr>
        <p:txBody>
          <a:bodyPr anchorCtr="0" anchor="t" bIns="91425" lIns="91425" spcFirstLastPara="1" rIns="91425" wrap="square" tIns="91425">
            <a:spAutoFit/>
          </a:bodyPr>
          <a:lstStyle/>
          <a:p>
            <a:pPr indent="0" lvl="0" marL="0" rtl="0" algn="ctr">
              <a:lnSpc>
                <a:spcPct val="120000"/>
              </a:lnSpc>
              <a:spcBef>
                <a:spcPts val="0"/>
              </a:spcBef>
              <a:spcAft>
                <a:spcPts val="0"/>
              </a:spcAft>
              <a:buNone/>
            </a:pPr>
            <a:r>
              <a:rPr b="1" lang="en-US" sz="4800">
                <a:solidFill>
                  <a:srgbClr val="ABB2FA"/>
                </a:solidFill>
                <a:latin typeface="Montserrat"/>
                <a:ea typeface="Montserrat"/>
                <a:cs typeface="Montserrat"/>
                <a:sym typeface="Montserrat"/>
              </a:rPr>
              <a:t>⌛</a:t>
            </a:r>
            <a:endParaRPr sz="1500"/>
          </a:p>
        </p:txBody>
      </p:sp>
      <p:sp>
        <p:nvSpPr>
          <p:cNvPr id="660" name="Google Shape;660;p36"/>
          <p:cNvSpPr txBox="1"/>
          <p:nvPr/>
        </p:nvSpPr>
        <p:spPr>
          <a:xfrm>
            <a:off x="7375200" y="12492300"/>
            <a:ext cx="3520200" cy="923400"/>
          </a:xfrm>
          <a:prstGeom prst="rect">
            <a:avLst/>
          </a:prstGeom>
          <a:noFill/>
          <a:ln>
            <a:noFill/>
          </a:ln>
        </p:spPr>
        <p:txBody>
          <a:bodyPr anchorCtr="0" anchor="t" bIns="91425" lIns="91425" spcFirstLastPara="1" rIns="91425" wrap="square" tIns="91425">
            <a:spAutoFit/>
          </a:bodyPr>
          <a:lstStyle/>
          <a:p>
            <a:pPr indent="0" lvl="0" marL="0" rtl="0" algn="ctr">
              <a:lnSpc>
                <a:spcPct val="120000"/>
              </a:lnSpc>
              <a:spcBef>
                <a:spcPts val="0"/>
              </a:spcBef>
              <a:spcAft>
                <a:spcPts val="0"/>
              </a:spcAft>
              <a:buNone/>
            </a:pPr>
            <a:r>
              <a:rPr b="1" lang="en-US" sz="4800">
                <a:solidFill>
                  <a:srgbClr val="ABB2FA"/>
                </a:solidFill>
                <a:latin typeface="Montserrat"/>
                <a:ea typeface="Montserrat"/>
                <a:cs typeface="Montserrat"/>
                <a:sym typeface="Montserrat"/>
              </a:rPr>
              <a:t>⌛</a:t>
            </a:r>
            <a:endParaRPr sz="1500"/>
          </a:p>
        </p:txBody>
      </p:sp>
      <p:sp>
        <p:nvSpPr>
          <p:cNvPr id="661" name="Google Shape;661;p36"/>
          <p:cNvSpPr txBox="1"/>
          <p:nvPr/>
        </p:nvSpPr>
        <p:spPr>
          <a:xfrm>
            <a:off x="18060425" y="11586675"/>
            <a:ext cx="3000000" cy="908100"/>
          </a:xfrm>
          <a:prstGeom prst="rect">
            <a:avLst/>
          </a:prstGeom>
          <a:noFill/>
          <a:ln>
            <a:noFill/>
          </a:ln>
        </p:spPr>
        <p:txBody>
          <a:bodyPr anchorCtr="0" anchor="t" bIns="91425" lIns="91425" spcFirstLastPara="1" rIns="91425" wrap="square" tIns="91425">
            <a:spAutoFit/>
          </a:bodyPr>
          <a:lstStyle/>
          <a:p>
            <a:pPr indent="0" lvl="0" marL="0" rtl="0" algn="ctr">
              <a:lnSpc>
                <a:spcPct val="120000"/>
              </a:lnSpc>
              <a:spcBef>
                <a:spcPts val="0"/>
              </a:spcBef>
              <a:spcAft>
                <a:spcPts val="0"/>
              </a:spcAft>
              <a:buNone/>
            </a:pPr>
            <a:r>
              <a:rPr b="1" lang="en-US" sz="4700">
                <a:solidFill>
                  <a:srgbClr val="ABB2FA"/>
                </a:solidFill>
                <a:latin typeface="Montserrat"/>
                <a:ea typeface="Montserrat"/>
                <a:cs typeface="Montserrat"/>
                <a:sym typeface="Montserrat"/>
              </a:rPr>
              <a:t>✅</a:t>
            </a:r>
            <a:endParaRPr/>
          </a:p>
        </p:txBody>
      </p:sp>
      <p:sp>
        <p:nvSpPr>
          <p:cNvPr id="662" name="Google Shape;662;p36"/>
          <p:cNvSpPr txBox="1"/>
          <p:nvPr/>
        </p:nvSpPr>
        <p:spPr>
          <a:xfrm>
            <a:off x="12953563" y="7604125"/>
            <a:ext cx="3000000" cy="908100"/>
          </a:xfrm>
          <a:prstGeom prst="rect">
            <a:avLst/>
          </a:prstGeom>
          <a:noFill/>
          <a:ln>
            <a:noFill/>
          </a:ln>
        </p:spPr>
        <p:txBody>
          <a:bodyPr anchorCtr="0" anchor="t" bIns="91425" lIns="91425" spcFirstLastPara="1" rIns="91425" wrap="square" tIns="91425">
            <a:spAutoFit/>
          </a:bodyPr>
          <a:lstStyle/>
          <a:p>
            <a:pPr indent="0" lvl="0" marL="0" rtl="0" algn="ctr">
              <a:lnSpc>
                <a:spcPct val="120000"/>
              </a:lnSpc>
              <a:spcBef>
                <a:spcPts val="0"/>
              </a:spcBef>
              <a:spcAft>
                <a:spcPts val="0"/>
              </a:spcAft>
              <a:buNone/>
            </a:pPr>
            <a:r>
              <a:rPr b="1" lang="en-US" sz="4700">
                <a:solidFill>
                  <a:srgbClr val="ABB2FA"/>
                </a:solidFill>
                <a:latin typeface="Montserrat"/>
                <a:ea typeface="Montserrat"/>
                <a:cs typeface="Montserrat"/>
                <a:sym typeface="Montserrat"/>
              </a:rPr>
              <a:t>✅</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6" name="Shape 666"/>
        <p:cNvGrpSpPr/>
        <p:nvPr/>
      </p:nvGrpSpPr>
      <p:grpSpPr>
        <a:xfrm>
          <a:off x="0" y="0"/>
          <a:ext cx="0" cy="0"/>
          <a:chOff x="0" y="0"/>
          <a:chExt cx="0" cy="0"/>
        </a:xfrm>
      </p:grpSpPr>
      <p:sp>
        <p:nvSpPr>
          <p:cNvPr id="667" name="Google Shape;667;p37"/>
          <p:cNvSpPr/>
          <p:nvPr/>
        </p:nvSpPr>
        <p:spPr>
          <a:xfrm>
            <a:off x="-1486984" y="9054858"/>
            <a:ext cx="3366046" cy="3439916"/>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668" name="Google Shape;668;p37"/>
          <p:cNvSpPr/>
          <p:nvPr/>
        </p:nvSpPr>
        <p:spPr>
          <a:xfrm>
            <a:off x="-490970" y="10068082"/>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669" name="Google Shape;669;p37"/>
          <p:cNvSpPr/>
          <p:nvPr/>
        </p:nvSpPr>
        <p:spPr>
          <a:xfrm flipH="1" rot="-5400000">
            <a:off x="16673067" y="1739004"/>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6">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670" name="Google Shape;670;p37"/>
          <p:cNvSpPr/>
          <p:nvPr/>
        </p:nvSpPr>
        <p:spPr>
          <a:xfrm rot="6299965">
            <a:off x="22274030" y="760857"/>
            <a:ext cx="8295857" cy="9979315"/>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494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671" name="Google Shape;671;p37"/>
          <p:cNvSpPr/>
          <p:nvPr/>
        </p:nvSpPr>
        <p:spPr>
          <a:xfrm rot="5400000">
            <a:off x="-5500658" y="-14615963"/>
            <a:ext cx="14760017" cy="17755231"/>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672" name="Google Shape;672;p37"/>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Other Observations</a:t>
            </a:r>
            <a:endParaRPr/>
          </a:p>
        </p:txBody>
      </p:sp>
      <p:sp>
        <p:nvSpPr>
          <p:cNvPr id="673" name="Google Shape;673;p37"/>
          <p:cNvSpPr txBox="1"/>
          <p:nvPr/>
        </p:nvSpPr>
        <p:spPr>
          <a:xfrm>
            <a:off x="0" y="0"/>
            <a:ext cx="30000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t>team member roles, description of process</a:t>
            </a:r>
            <a:endParaRPr/>
          </a:p>
        </p:txBody>
      </p:sp>
      <p:pic>
        <p:nvPicPr>
          <p:cNvPr id="674" name="Google Shape;674;p37"/>
          <p:cNvPicPr preferRelativeResize="0"/>
          <p:nvPr/>
        </p:nvPicPr>
        <p:blipFill>
          <a:blip r:embed="rId3">
            <a:alphaModFix/>
          </a:blip>
          <a:stretch>
            <a:fillRect/>
          </a:stretch>
        </p:blipFill>
        <p:spPr>
          <a:xfrm>
            <a:off x="1261232" y="3052224"/>
            <a:ext cx="11484647" cy="8890750"/>
          </a:xfrm>
          <a:prstGeom prst="rect">
            <a:avLst/>
          </a:prstGeom>
          <a:noFill/>
          <a:ln>
            <a:noFill/>
          </a:ln>
        </p:spPr>
      </p:pic>
      <p:sp>
        <p:nvSpPr>
          <p:cNvPr id="675" name="Google Shape;675;p37"/>
          <p:cNvSpPr txBox="1"/>
          <p:nvPr/>
        </p:nvSpPr>
        <p:spPr>
          <a:xfrm>
            <a:off x="13870425" y="3138075"/>
            <a:ext cx="8603400" cy="8890800"/>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b="1" lang="en-US" sz="3200">
                <a:solidFill>
                  <a:schemeClr val="lt1"/>
                </a:solidFill>
                <a:latin typeface="Montserrat"/>
                <a:ea typeface="Montserrat"/>
                <a:cs typeface="Montserrat"/>
                <a:sym typeface="Montserrat"/>
              </a:rPr>
              <a:t>Critical Incident:</a:t>
            </a:r>
            <a:r>
              <a:rPr lang="en-US" sz="3200">
                <a:solidFill>
                  <a:schemeClr val="lt1"/>
                </a:solidFill>
                <a:latin typeface="Montserrat Light"/>
                <a:ea typeface="Montserrat Light"/>
                <a:cs typeface="Montserrat Light"/>
                <a:sym typeface="Montserrat Light"/>
              </a:rPr>
              <a:t> Getting stuck before finding out the home button was clickable</a:t>
            </a:r>
            <a:endParaRPr>
              <a:latin typeface="Montserrat Light"/>
              <a:ea typeface="Montserrat Light"/>
              <a:cs typeface="Montserrat Light"/>
              <a:sym typeface="Montserrat Light"/>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9" name="Shape 679"/>
        <p:cNvGrpSpPr/>
        <p:nvPr/>
      </p:nvGrpSpPr>
      <p:grpSpPr>
        <a:xfrm>
          <a:off x="0" y="0"/>
          <a:ext cx="0" cy="0"/>
          <a:chOff x="0" y="0"/>
          <a:chExt cx="0" cy="0"/>
        </a:xfrm>
      </p:grpSpPr>
      <p:sp>
        <p:nvSpPr>
          <p:cNvPr id="680" name="Google Shape;680;p38"/>
          <p:cNvSpPr/>
          <p:nvPr/>
        </p:nvSpPr>
        <p:spPr>
          <a:xfrm>
            <a:off x="-1486984" y="9054858"/>
            <a:ext cx="3366046" cy="3439916"/>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681" name="Google Shape;681;p38"/>
          <p:cNvSpPr/>
          <p:nvPr/>
        </p:nvSpPr>
        <p:spPr>
          <a:xfrm>
            <a:off x="-490970" y="10068082"/>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682" name="Google Shape;682;p38"/>
          <p:cNvSpPr/>
          <p:nvPr/>
        </p:nvSpPr>
        <p:spPr>
          <a:xfrm flipH="1" rot="-5400000">
            <a:off x="16673067" y="1739004"/>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6">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683" name="Google Shape;683;p38"/>
          <p:cNvSpPr/>
          <p:nvPr/>
        </p:nvSpPr>
        <p:spPr>
          <a:xfrm rot="6299965">
            <a:off x="22274030" y="760857"/>
            <a:ext cx="8295857" cy="9979315"/>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494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684" name="Google Shape;684;p38"/>
          <p:cNvSpPr/>
          <p:nvPr/>
        </p:nvSpPr>
        <p:spPr>
          <a:xfrm rot="5400000">
            <a:off x="-5500658" y="-14615963"/>
            <a:ext cx="14760017" cy="17755231"/>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685" name="Google Shape;685;p38"/>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Other Observations</a:t>
            </a:r>
            <a:endParaRPr/>
          </a:p>
        </p:txBody>
      </p:sp>
      <p:sp>
        <p:nvSpPr>
          <p:cNvPr id="686" name="Google Shape;686;p38"/>
          <p:cNvSpPr txBox="1"/>
          <p:nvPr/>
        </p:nvSpPr>
        <p:spPr>
          <a:xfrm>
            <a:off x="0" y="0"/>
            <a:ext cx="30000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t>team member roles, description of process</a:t>
            </a:r>
            <a:endParaRPr/>
          </a:p>
        </p:txBody>
      </p:sp>
      <p:sp>
        <p:nvSpPr>
          <p:cNvPr id="687" name="Google Shape;687;p38"/>
          <p:cNvSpPr txBox="1"/>
          <p:nvPr/>
        </p:nvSpPr>
        <p:spPr>
          <a:xfrm>
            <a:off x="13870425" y="3138075"/>
            <a:ext cx="8603400" cy="8890800"/>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b="1" lang="en-US" sz="3200">
                <a:solidFill>
                  <a:schemeClr val="dk1"/>
                </a:solidFill>
                <a:latin typeface="Montserrat"/>
                <a:ea typeface="Montserrat"/>
                <a:cs typeface="Montserrat"/>
                <a:sym typeface="Montserrat"/>
              </a:rPr>
              <a:t>Critical Incident:</a:t>
            </a:r>
            <a:r>
              <a:rPr lang="en-US" sz="3200">
                <a:solidFill>
                  <a:schemeClr val="dk1"/>
                </a:solidFill>
                <a:latin typeface="Montserrat Light"/>
                <a:ea typeface="Montserrat Light"/>
                <a:cs typeface="Montserrat Light"/>
                <a:sym typeface="Montserrat Light"/>
              </a:rPr>
              <a:t> Getting stuck before finding out the home button was clickable</a:t>
            </a:r>
            <a:endParaRPr sz="3200">
              <a:solidFill>
                <a:schemeClr val="dk1"/>
              </a:solidFill>
              <a:latin typeface="Montserrat Light"/>
              <a:ea typeface="Montserrat Light"/>
              <a:cs typeface="Montserrat Light"/>
              <a:sym typeface="Montserrat Light"/>
            </a:endParaRPr>
          </a:p>
          <a:p>
            <a:pPr indent="0" lvl="0" marL="0" rtl="0" algn="l">
              <a:lnSpc>
                <a:spcPct val="150000"/>
              </a:lnSpc>
              <a:spcBef>
                <a:spcPts val="0"/>
              </a:spcBef>
              <a:spcAft>
                <a:spcPts val="0"/>
              </a:spcAft>
              <a:buNone/>
            </a:pPr>
            <a:r>
              <a:t/>
            </a:r>
            <a:endParaRPr sz="3200">
              <a:solidFill>
                <a:schemeClr val="lt1"/>
              </a:solidFill>
              <a:latin typeface="Montserrat Light"/>
              <a:ea typeface="Montserrat Light"/>
              <a:cs typeface="Montserrat Light"/>
              <a:sym typeface="Montserrat Light"/>
            </a:endParaRPr>
          </a:p>
          <a:p>
            <a:pPr indent="0" lvl="0" marL="0" rtl="0" algn="l">
              <a:lnSpc>
                <a:spcPct val="150000"/>
              </a:lnSpc>
              <a:spcBef>
                <a:spcPts val="0"/>
              </a:spcBef>
              <a:spcAft>
                <a:spcPts val="0"/>
              </a:spcAft>
              <a:buNone/>
            </a:pPr>
            <a:r>
              <a:rPr b="1" lang="en-US" sz="3200">
                <a:solidFill>
                  <a:schemeClr val="lt1"/>
                </a:solidFill>
                <a:latin typeface="Montserrat"/>
                <a:ea typeface="Montserrat"/>
                <a:cs typeface="Montserrat"/>
                <a:sym typeface="Montserrat"/>
              </a:rPr>
              <a:t>Critical</a:t>
            </a:r>
            <a:r>
              <a:rPr b="1" lang="en-US" sz="3200">
                <a:solidFill>
                  <a:schemeClr val="lt1"/>
                </a:solidFill>
                <a:latin typeface="Montserrat"/>
                <a:ea typeface="Montserrat"/>
                <a:cs typeface="Montserrat"/>
                <a:sym typeface="Montserrat"/>
              </a:rPr>
              <a:t> Incident: </a:t>
            </a:r>
            <a:r>
              <a:rPr lang="en-US" sz="3200">
                <a:solidFill>
                  <a:schemeClr val="lt1"/>
                </a:solidFill>
                <a:latin typeface="Montserrat Light"/>
                <a:ea typeface="Montserrat Light"/>
                <a:cs typeface="Montserrat Light"/>
                <a:sym typeface="Montserrat Light"/>
              </a:rPr>
              <a:t>Thinking the function of the Home button had changed on a new page</a:t>
            </a:r>
            <a:endParaRPr sz="3200">
              <a:solidFill>
                <a:schemeClr val="lt1"/>
              </a:solidFill>
              <a:latin typeface="Montserrat Light"/>
              <a:ea typeface="Montserrat Light"/>
              <a:cs typeface="Montserrat Light"/>
              <a:sym typeface="Montserrat Light"/>
            </a:endParaRPr>
          </a:p>
          <a:p>
            <a:pPr indent="0" lvl="0" marL="0" rtl="0" algn="l">
              <a:lnSpc>
                <a:spcPct val="150000"/>
              </a:lnSpc>
              <a:spcBef>
                <a:spcPts val="0"/>
              </a:spcBef>
              <a:spcAft>
                <a:spcPts val="0"/>
              </a:spcAft>
              <a:buNone/>
            </a:pPr>
            <a:r>
              <a:t/>
            </a:r>
            <a:endParaRPr sz="3200">
              <a:solidFill>
                <a:schemeClr val="lt1"/>
              </a:solidFill>
              <a:latin typeface="Montserrat Light"/>
              <a:ea typeface="Montserrat Light"/>
              <a:cs typeface="Montserrat Light"/>
              <a:sym typeface="Montserrat Light"/>
            </a:endParaRPr>
          </a:p>
          <a:p>
            <a:pPr indent="0" lvl="0" marL="0" rtl="0" algn="l">
              <a:lnSpc>
                <a:spcPct val="150000"/>
              </a:lnSpc>
              <a:spcBef>
                <a:spcPts val="0"/>
              </a:spcBef>
              <a:spcAft>
                <a:spcPts val="0"/>
              </a:spcAft>
              <a:buNone/>
            </a:pPr>
            <a:r>
              <a:t/>
            </a:r>
            <a:endParaRPr sz="3200">
              <a:solidFill>
                <a:schemeClr val="lt1"/>
              </a:solidFill>
              <a:latin typeface="Montserrat Light"/>
              <a:ea typeface="Montserrat Light"/>
              <a:cs typeface="Montserrat Light"/>
              <a:sym typeface="Montserrat Light"/>
            </a:endParaRPr>
          </a:p>
        </p:txBody>
      </p:sp>
      <p:pic>
        <p:nvPicPr>
          <p:cNvPr id="688" name="Google Shape;688;p38"/>
          <p:cNvPicPr preferRelativeResize="0"/>
          <p:nvPr/>
        </p:nvPicPr>
        <p:blipFill rotWithShape="1">
          <a:blip r:embed="rId3">
            <a:alphaModFix/>
          </a:blip>
          <a:srcRect b="50394" l="0" r="0" t="0"/>
          <a:stretch/>
        </p:blipFill>
        <p:spPr>
          <a:xfrm rot="-5400000">
            <a:off x="1821150" y="4211925"/>
            <a:ext cx="10914900" cy="6956751"/>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2" name="Shape 692"/>
        <p:cNvGrpSpPr/>
        <p:nvPr/>
      </p:nvGrpSpPr>
      <p:grpSpPr>
        <a:xfrm>
          <a:off x="0" y="0"/>
          <a:ext cx="0" cy="0"/>
          <a:chOff x="0" y="0"/>
          <a:chExt cx="0" cy="0"/>
        </a:xfrm>
      </p:grpSpPr>
      <p:sp>
        <p:nvSpPr>
          <p:cNvPr id="693" name="Google Shape;693;p39"/>
          <p:cNvSpPr/>
          <p:nvPr/>
        </p:nvSpPr>
        <p:spPr>
          <a:xfrm>
            <a:off x="-1486984" y="9054858"/>
            <a:ext cx="3366046" cy="3439916"/>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694" name="Google Shape;694;p39"/>
          <p:cNvSpPr/>
          <p:nvPr/>
        </p:nvSpPr>
        <p:spPr>
          <a:xfrm>
            <a:off x="-490970" y="10068082"/>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695" name="Google Shape;695;p39"/>
          <p:cNvSpPr/>
          <p:nvPr/>
        </p:nvSpPr>
        <p:spPr>
          <a:xfrm flipH="1" rot="-5400000">
            <a:off x="16673067" y="1739004"/>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6">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696" name="Google Shape;696;p39"/>
          <p:cNvSpPr/>
          <p:nvPr/>
        </p:nvSpPr>
        <p:spPr>
          <a:xfrm rot="6299965">
            <a:off x="22274030" y="760857"/>
            <a:ext cx="8295857" cy="9979315"/>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494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697" name="Google Shape;697;p39"/>
          <p:cNvSpPr/>
          <p:nvPr/>
        </p:nvSpPr>
        <p:spPr>
          <a:xfrm rot="5400000">
            <a:off x="-5500658" y="-14615963"/>
            <a:ext cx="14760017" cy="17755231"/>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698" name="Google Shape;698;p39"/>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Other Observations</a:t>
            </a:r>
            <a:endParaRPr/>
          </a:p>
        </p:txBody>
      </p:sp>
      <p:sp>
        <p:nvSpPr>
          <p:cNvPr id="699" name="Google Shape;699;p39"/>
          <p:cNvSpPr txBox="1"/>
          <p:nvPr/>
        </p:nvSpPr>
        <p:spPr>
          <a:xfrm>
            <a:off x="0" y="0"/>
            <a:ext cx="30000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t>team member roles, description of process</a:t>
            </a:r>
            <a:endParaRPr/>
          </a:p>
        </p:txBody>
      </p:sp>
      <p:sp>
        <p:nvSpPr>
          <p:cNvPr id="700" name="Google Shape;700;p39"/>
          <p:cNvSpPr txBox="1"/>
          <p:nvPr/>
        </p:nvSpPr>
        <p:spPr>
          <a:xfrm>
            <a:off x="13870425" y="3138075"/>
            <a:ext cx="8603400" cy="8890800"/>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b="1" lang="en-US" sz="3200">
                <a:solidFill>
                  <a:schemeClr val="dk1"/>
                </a:solidFill>
                <a:latin typeface="Montserrat"/>
                <a:ea typeface="Montserrat"/>
                <a:cs typeface="Montserrat"/>
                <a:sym typeface="Montserrat"/>
              </a:rPr>
              <a:t>Critical Incident:</a:t>
            </a:r>
            <a:r>
              <a:rPr lang="en-US" sz="3200">
                <a:solidFill>
                  <a:schemeClr val="dk1"/>
                </a:solidFill>
                <a:latin typeface="Montserrat Light"/>
                <a:ea typeface="Montserrat Light"/>
                <a:cs typeface="Montserrat Light"/>
                <a:sym typeface="Montserrat Light"/>
              </a:rPr>
              <a:t> Getting stuck before finding out the home button was clickable</a:t>
            </a:r>
            <a:endParaRPr sz="3200">
              <a:solidFill>
                <a:schemeClr val="dk1"/>
              </a:solidFill>
              <a:latin typeface="Montserrat Light"/>
              <a:ea typeface="Montserrat Light"/>
              <a:cs typeface="Montserrat Light"/>
              <a:sym typeface="Montserrat Light"/>
            </a:endParaRPr>
          </a:p>
          <a:p>
            <a:pPr indent="0" lvl="0" marL="0" rtl="0" algn="l">
              <a:lnSpc>
                <a:spcPct val="150000"/>
              </a:lnSpc>
              <a:spcBef>
                <a:spcPts val="0"/>
              </a:spcBef>
              <a:spcAft>
                <a:spcPts val="0"/>
              </a:spcAft>
              <a:buNone/>
            </a:pPr>
            <a:r>
              <a:t/>
            </a:r>
            <a:endParaRPr sz="3200">
              <a:solidFill>
                <a:schemeClr val="lt1"/>
              </a:solidFill>
              <a:latin typeface="Montserrat Light"/>
              <a:ea typeface="Montserrat Light"/>
              <a:cs typeface="Montserrat Light"/>
              <a:sym typeface="Montserrat Light"/>
            </a:endParaRPr>
          </a:p>
          <a:p>
            <a:pPr indent="0" lvl="0" marL="0" rtl="0" algn="l">
              <a:lnSpc>
                <a:spcPct val="150000"/>
              </a:lnSpc>
              <a:spcBef>
                <a:spcPts val="0"/>
              </a:spcBef>
              <a:spcAft>
                <a:spcPts val="0"/>
              </a:spcAft>
              <a:buNone/>
            </a:pPr>
            <a:r>
              <a:rPr b="1" lang="en-US" sz="3200">
                <a:solidFill>
                  <a:schemeClr val="dk1"/>
                </a:solidFill>
                <a:latin typeface="Montserrat"/>
                <a:ea typeface="Montserrat"/>
                <a:cs typeface="Montserrat"/>
                <a:sym typeface="Montserrat"/>
              </a:rPr>
              <a:t>Critical Incident: </a:t>
            </a:r>
            <a:r>
              <a:rPr lang="en-US" sz="3200">
                <a:solidFill>
                  <a:schemeClr val="dk1"/>
                </a:solidFill>
                <a:latin typeface="Montserrat Light"/>
                <a:ea typeface="Montserrat Light"/>
                <a:cs typeface="Montserrat Light"/>
                <a:sym typeface="Montserrat Light"/>
              </a:rPr>
              <a:t>Thinking the function of the Home button had changed on a new page</a:t>
            </a:r>
            <a:endParaRPr sz="3200">
              <a:solidFill>
                <a:schemeClr val="dk1"/>
              </a:solidFill>
              <a:latin typeface="Montserrat Light"/>
              <a:ea typeface="Montserrat Light"/>
              <a:cs typeface="Montserrat Light"/>
              <a:sym typeface="Montserrat Light"/>
            </a:endParaRPr>
          </a:p>
          <a:p>
            <a:pPr indent="0" lvl="0" marL="0" rtl="0" algn="l">
              <a:lnSpc>
                <a:spcPct val="150000"/>
              </a:lnSpc>
              <a:spcBef>
                <a:spcPts val="0"/>
              </a:spcBef>
              <a:spcAft>
                <a:spcPts val="0"/>
              </a:spcAft>
              <a:buNone/>
            </a:pPr>
            <a:r>
              <a:t/>
            </a:r>
            <a:endParaRPr sz="3200">
              <a:solidFill>
                <a:schemeClr val="lt1"/>
              </a:solidFill>
              <a:latin typeface="Montserrat Light"/>
              <a:ea typeface="Montserrat Light"/>
              <a:cs typeface="Montserrat Light"/>
              <a:sym typeface="Montserrat Light"/>
            </a:endParaRPr>
          </a:p>
          <a:p>
            <a:pPr indent="0" lvl="0" marL="0" rtl="0" algn="l">
              <a:lnSpc>
                <a:spcPct val="150000"/>
              </a:lnSpc>
              <a:spcBef>
                <a:spcPts val="0"/>
              </a:spcBef>
              <a:spcAft>
                <a:spcPts val="0"/>
              </a:spcAft>
              <a:buNone/>
            </a:pPr>
            <a:r>
              <a:rPr b="1" lang="en-US" sz="3200">
                <a:solidFill>
                  <a:schemeClr val="lt1"/>
                </a:solidFill>
                <a:latin typeface="Montserrat"/>
                <a:ea typeface="Montserrat"/>
                <a:cs typeface="Montserrat"/>
                <a:sym typeface="Montserrat"/>
              </a:rPr>
              <a:t>General Observation</a:t>
            </a:r>
            <a:r>
              <a:rPr lang="en-US" sz="3200">
                <a:solidFill>
                  <a:schemeClr val="lt1"/>
                </a:solidFill>
                <a:latin typeface="Montserrat Light"/>
                <a:ea typeface="Montserrat Light"/>
                <a:cs typeface="Montserrat Light"/>
                <a:sym typeface="Montserrat Light"/>
              </a:rPr>
              <a:t>: Sometimes clicking is easier</a:t>
            </a:r>
            <a:endParaRPr sz="3200">
              <a:solidFill>
                <a:schemeClr val="lt1"/>
              </a:solidFill>
              <a:latin typeface="Montserrat Light"/>
              <a:ea typeface="Montserrat Light"/>
              <a:cs typeface="Montserrat Light"/>
              <a:sym typeface="Montserrat Light"/>
            </a:endParaRPr>
          </a:p>
        </p:txBody>
      </p:sp>
      <p:pic>
        <p:nvPicPr>
          <p:cNvPr id="701" name="Google Shape;701;p39"/>
          <p:cNvPicPr preferRelativeResize="0"/>
          <p:nvPr/>
        </p:nvPicPr>
        <p:blipFill rotWithShape="1">
          <a:blip r:embed="rId3">
            <a:alphaModFix/>
          </a:blip>
          <a:srcRect b="50394" l="0" r="0" t="0"/>
          <a:stretch/>
        </p:blipFill>
        <p:spPr>
          <a:xfrm rot="-5400000">
            <a:off x="1821150" y="4211925"/>
            <a:ext cx="10914900" cy="6956751"/>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5" name="Shape 705"/>
        <p:cNvGrpSpPr/>
        <p:nvPr/>
      </p:nvGrpSpPr>
      <p:grpSpPr>
        <a:xfrm>
          <a:off x="0" y="0"/>
          <a:ext cx="0" cy="0"/>
          <a:chOff x="0" y="0"/>
          <a:chExt cx="0" cy="0"/>
        </a:xfrm>
      </p:grpSpPr>
      <p:sp>
        <p:nvSpPr>
          <p:cNvPr id="706" name="Google Shape;706;p40"/>
          <p:cNvSpPr/>
          <p:nvPr/>
        </p:nvSpPr>
        <p:spPr>
          <a:xfrm>
            <a:off x="-1486984" y="9054858"/>
            <a:ext cx="3366046" cy="3439916"/>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707" name="Google Shape;707;p40"/>
          <p:cNvSpPr/>
          <p:nvPr/>
        </p:nvSpPr>
        <p:spPr>
          <a:xfrm>
            <a:off x="-490970" y="10068082"/>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708" name="Google Shape;708;p40"/>
          <p:cNvSpPr/>
          <p:nvPr/>
        </p:nvSpPr>
        <p:spPr>
          <a:xfrm flipH="1" rot="-5400000">
            <a:off x="16673067" y="1739004"/>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6">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709" name="Google Shape;709;p40"/>
          <p:cNvSpPr/>
          <p:nvPr/>
        </p:nvSpPr>
        <p:spPr>
          <a:xfrm rot="6299965">
            <a:off x="22274030" y="760857"/>
            <a:ext cx="8295857" cy="9979315"/>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494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710" name="Google Shape;710;p40"/>
          <p:cNvSpPr/>
          <p:nvPr/>
        </p:nvSpPr>
        <p:spPr>
          <a:xfrm rot="5400000">
            <a:off x="-5500658" y="-14615963"/>
            <a:ext cx="14760017" cy="17755231"/>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711" name="Google Shape;711;p40"/>
          <p:cNvSpPr txBox="1"/>
          <p:nvPr/>
        </p:nvSpPr>
        <p:spPr>
          <a:xfrm>
            <a:off x="5373183" y="9645004"/>
            <a:ext cx="6273000" cy="1569900"/>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1" lang="en-US" sz="4800">
                <a:solidFill>
                  <a:srgbClr val="B4A7D6"/>
                </a:solidFill>
                <a:latin typeface="Playfair Display"/>
                <a:ea typeface="Playfair Display"/>
                <a:cs typeface="Playfair Display"/>
                <a:sym typeface="Playfair Display"/>
              </a:rPr>
              <a:t>Testing </a:t>
            </a:r>
            <a:endParaRPr b="1" sz="4800">
              <a:solidFill>
                <a:srgbClr val="B4A7D6"/>
              </a:solidFill>
              <a:latin typeface="Playfair Display"/>
              <a:ea typeface="Playfair Display"/>
              <a:cs typeface="Playfair Display"/>
              <a:sym typeface="Playfair Display"/>
            </a:endParaRPr>
          </a:p>
          <a:p>
            <a:pPr indent="0" lvl="0" marL="0" marR="0" rtl="0" algn="l">
              <a:spcBef>
                <a:spcPts val="0"/>
              </a:spcBef>
              <a:spcAft>
                <a:spcPts val="0"/>
              </a:spcAft>
              <a:buNone/>
            </a:pPr>
            <a:r>
              <a:rPr b="1" lang="en-US" sz="4800">
                <a:solidFill>
                  <a:srgbClr val="B4A7D6"/>
                </a:solidFill>
                <a:latin typeface="Playfair Display"/>
                <a:ea typeface="Playfair Display"/>
                <a:cs typeface="Playfair Display"/>
                <a:sym typeface="Playfair Display"/>
              </a:rPr>
              <a:t>methodology</a:t>
            </a:r>
            <a:endParaRPr>
              <a:solidFill>
                <a:srgbClr val="B4A7D6"/>
              </a:solidFill>
            </a:endParaRPr>
          </a:p>
        </p:txBody>
      </p:sp>
      <p:cxnSp>
        <p:nvCxnSpPr>
          <p:cNvPr id="712" name="Google Shape;712;p40"/>
          <p:cNvCxnSpPr/>
          <p:nvPr/>
        </p:nvCxnSpPr>
        <p:spPr>
          <a:xfrm>
            <a:off x="6023173" y="9478078"/>
            <a:ext cx="1800000" cy="0"/>
          </a:xfrm>
          <a:prstGeom prst="straightConnector1">
            <a:avLst/>
          </a:prstGeom>
          <a:noFill/>
          <a:ln cap="rnd" cmpd="sng" w="63500">
            <a:solidFill>
              <a:srgbClr val="B4A7D6"/>
            </a:solidFill>
            <a:prstDash val="solid"/>
            <a:round/>
            <a:headEnd len="sm" w="sm" type="none"/>
            <a:tailEnd len="sm" w="sm" type="none"/>
          </a:ln>
        </p:spPr>
      </p:cxnSp>
      <p:sp>
        <p:nvSpPr>
          <p:cNvPr id="713" name="Google Shape;713;p40"/>
          <p:cNvSpPr txBox="1"/>
          <p:nvPr/>
        </p:nvSpPr>
        <p:spPr>
          <a:xfrm>
            <a:off x="5373183" y="8154639"/>
            <a:ext cx="6252300" cy="1323600"/>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0" lang="en-US" sz="8000">
                <a:solidFill>
                  <a:srgbClr val="B4A7D6"/>
                </a:solidFill>
                <a:latin typeface="Playfair Display ExtraBold"/>
                <a:ea typeface="Playfair Display ExtraBold"/>
                <a:cs typeface="Playfair Display ExtraBold"/>
                <a:sym typeface="Playfair Display ExtraBold"/>
              </a:rPr>
              <a:t>04</a:t>
            </a:r>
            <a:endParaRPr>
              <a:solidFill>
                <a:srgbClr val="B4A7D6"/>
              </a:solidFill>
            </a:endParaRPr>
          </a:p>
        </p:txBody>
      </p:sp>
      <p:sp>
        <p:nvSpPr>
          <p:cNvPr id="714" name="Google Shape;714;p40"/>
          <p:cNvSpPr txBox="1"/>
          <p:nvPr/>
        </p:nvSpPr>
        <p:spPr>
          <a:xfrm>
            <a:off x="14982223" y="4351504"/>
            <a:ext cx="6273000" cy="831000"/>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1" lang="en-US" sz="4800">
                <a:solidFill>
                  <a:schemeClr val="accent2"/>
                </a:solidFill>
                <a:latin typeface="Playfair Display"/>
                <a:ea typeface="Playfair Display"/>
                <a:cs typeface="Playfair Display"/>
                <a:sym typeface="Playfair Display"/>
              </a:rPr>
              <a:t>Low-fi prototypes</a:t>
            </a:r>
            <a:endParaRPr/>
          </a:p>
        </p:txBody>
      </p:sp>
      <p:cxnSp>
        <p:nvCxnSpPr>
          <p:cNvPr id="715" name="Google Shape;715;p40"/>
          <p:cNvCxnSpPr/>
          <p:nvPr/>
        </p:nvCxnSpPr>
        <p:spPr>
          <a:xfrm>
            <a:off x="15632213" y="4184578"/>
            <a:ext cx="1800000" cy="0"/>
          </a:xfrm>
          <a:prstGeom prst="straightConnector1">
            <a:avLst/>
          </a:prstGeom>
          <a:noFill/>
          <a:ln cap="rnd" cmpd="sng" w="63500">
            <a:solidFill>
              <a:schemeClr val="accent2"/>
            </a:solidFill>
            <a:prstDash val="solid"/>
            <a:round/>
            <a:headEnd len="sm" w="sm" type="none"/>
            <a:tailEnd len="sm" w="sm" type="none"/>
          </a:ln>
        </p:spPr>
      </p:cxnSp>
      <p:sp>
        <p:nvSpPr>
          <p:cNvPr id="716" name="Google Shape;716;p40"/>
          <p:cNvSpPr txBox="1"/>
          <p:nvPr/>
        </p:nvSpPr>
        <p:spPr>
          <a:xfrm>
            <a:off x="14982222" y="2861139"/>
            <a:ext cx="6317100" cy="1323600"/>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0" lang="en-US" sz="8000">
                <a:solidFill>
                  <a:schemeClr val="accent2"/>
                </a:solidFill>
                <a:latin typeface="Playfair Display ExtraBold"/>
                <a:ea typeface="Playfair Display ExtraBold"/>
                <a:cs typeface="Playfair Display ExtraBold"/>
                <a:sym typeface="Playfair Display ExtraBold"/>
              </a:rPr>
              <a:t>03</a:t>
            </a:r>
            <a:endParaRPr/>
          </a:p>
        </p:txBody>
      </p:sp>
      <p:sp>
        <p:nvSpPr>
          <p:cNvPr id="717" name="Google Shape;717;p40"/>
          <p:cNvSpPr txBox="1"/>
          <p:nvPr/>
        </p:nvSpPr>
        <p:spPr>
          <a:xfrm>
            <a:off x="8322351" y="4351510"/>
            <a:ext cx="6273000" cy="1569900"/>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1" lang="en-US" sz="4800">
                <a:solidFill>
                  <a:schemeClr val="accent3"/>
                </a:solidFill>
                <a:latin typeface="Playfair Display"/>
                <a:ea typeface="Playfair Display"/>
                <a:cs typeface="Playfair Display"/>
                <a:sym typeface="Playfair Display"/>
              </a:rPr>
              <a:t>Selected interface and rationale</a:t>
            </a:r>
            <a:endParaRPr/>
          </a:p>
        </p:txBody>
      </p:sp>
      <p:cxnSp>
        <p:nvCxnSpPr>
          <p:cNvPr id="718" name="Google Shape;718;p40"/>
          <p:cNvCxnSpPr/>
          <p:nvPr/>
        </p:nvCxnSpPr>
        <p:spPr>
          <a:xfrm>
            <a:off x="8972341" y="4184584"/>
            <a:ext cx="1800000" cy="0"/>
          </a:xfrm>
          <a:prstGeom prst="straightConnector1">
            <a:avLst/>
          </a:prstGeom>
          <a:noFill/>
          <a:ln cap="rnd" cmpd="sng" w="63500">
            <a:solidFill>
              <a:schemeClr val="accent3"/>
            </a:solidFill>
            <a:prstDash val="solid"/>
            <a:round/>
            <a:headEnd len="sm" w="sm" type="none"/>
            <a:tailEnd len="sm" w="sm" type="none"/>
          </a:ln>
        </p:spPr>
      </p:cxnSp>
      <p:sp>
        <p:nvSpPr>
          <p:cNvPr id="719" name="Google Shape;719;p40"/>
          <p:cNvSpPr txBox="1"/>
          <p:nvPr/>
        </p:nvSpPr>
        <p:spPr>
          <a:xfrm>
            <a:off x="8322351" y="2861145"/>
            <a:ext cx="6273000" cy="1323600"/>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0" lang="en-US" sz="8000">
                <a:solidFill>
                  <a:schemeClr val="accent3"/>
                </a:solidFill>
                <a:latin typeface="Playfair Display ExtraBold"/>
                <a:ea typeface="Playfair Display ExtraBold"/>
                <a:cs typeface="Playfair Display ExtraBold"/>
                <a:sym typeface="Playfair Display ExtraBold"/>
              </a:rPr>
              <a:t>02</a:t>
            </a:r>
            <a:endParaRPr/>
          </a:p>
        </p:txBody>
      </p:sp>
      <p:sp>
        <p:nvSpPr>
          <p:cNvPr id="720" name="Google Shape;720;p40"/>
          <p:cNvSpPr txBox="1"/>
          <p:nvPr/>
        </p:nvSpPr>
        <p:spPr>
          <a:xfrm>
            <a:off x="1433878" y="4188760"/>
            <a:ext cx="6273000" cy="1569900"/>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1" lang="en-US" sz="4800">
                <a:solidFill>
                  <a:schemeClr val="accent4"/>
                </a:solidFill>
                <a:latin typeface="Playfair Display"/>
                <a:ea typeface="Playfair Display"/>
                <a:cs typeface="Playfair Display"/>
                <a:sym typeface="Playfair Display"/>
              </a:rPr>
              <a:t>Sketching explorations</a:t>
            </a:r>
            <a:endParaRPr/>
          </a:p>
        </p:txBody>
      </p:sp>
      <p:cxnSp>
        <p:nvCxnSpPr>
          <p:cNvPr id="721" name="Google Shape;721;p40"/>
          <p:cNvCxnSpPr/>
          <p:nvPr/>
        </p:nvCxnSpPr>
        <p:spPr>
          <a:xfrm>
            <a:off x="2083868" y="4021834"/>
            <a:ext cx="1800000" cy="0"/>
          </a:xfrm>
          <a:prstGeom prst="straightConnector1">
            <a:avLst/>
          </a:prstGeom>
          <a:noFill/>
          <a:ln cap="rnd" cmpd="sng" w="63500">
            <a:solidFill>
              <a:schemeClr val="accent4"/>
            </a:solidFill>
            <a:prstDash val="solid"/>
            <a:round/>
            <a:headEnd len="sm" w="sm" type="none"/>
            <a:tailEnd len="sm" w="sm" type="none"/>
          </a:ln>
        </p:spPr>
      </p:cxnSp>
      <p:sp>
        <p:nvSpPr>
          <p:cNvPr id="722" name="Google Shape;722;p40"/>
          <p:cNvSpPr txBox="1"/>
          <p:nvPr/>
        </p:nvSpPr>
        <p:spPr>
          <a:xfrm>
            <a:off x="1433877" y="2698395"/>
            <a:ext cx="6273000" cy="1323600"/>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0" lang="en-US" sz="8000">
                <a:solidFill>
                  <a:schemeClr val="accent4"/>
                </a:solidFill>
                <a:latin typeface="Playfair Display ExtraBold"/>
                <a:ea typeface="Playfair Display ExtraBold"/>
                <a:cs typeface="Playfair Display ExtraBold"/>
                <a:sym typeface="Playfair Display ExtraBold"/>
              </a:rPr>
              <a:t>01</a:t>
            </a:r>
            <a:endParaRPr/>
          </a:p>
        </p:txBody>
      </p:sp>
      <p:sp>
        <p:nvSpPr>
          <p:cNvPr id="723" name="Google Shape;723;p40"/>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Roadmap</a:t>
            </a:r>
            <a:endParaRPr/>
          </a:p>
        </p:txBody>
      </p:sp>
      <p:sp>
        <p:nvSpPr>
          <p:cNvPr id="724" name="Google Shape;724;p40"/>
          <p:cNvSpPr txBox="1"/>
          <p:nvPr/>
        </p:nvSpPr>
        <p:spPr>
          <a:xfrm>
            <a:off x="12100333" y="9873604"/>
            <a:ext cx="6273000" cy="831000"/>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1" lang="en-US" sz="4800">
                <a:solidFill>
                  <a:srgbClr val="9FC5E8"/>
                </a:solidFill>
                <a:latin typeface="Playfair Display"/>
                <a:ea typeface="Playfair Display"/>
                <a:cs typeface="Playfair Display"/>
                <a:sym typeface="Playfair Display"/>
              </a:rPr>
              <a:t>Testing Results</a:t>
            </a:r>
            <a:endParaRPr>
              <a:solidFill>
                <a:srgbClr val="9FC5E8"/>
              </a:solidFill>
            </a:endParaRPr>
          </a:p>
        </p:txBody>
      </p:sp>
      <p:cxnSp>
        <p:nvCxnSpPr>
          <p:cNvPr id="725" name="Google Shape;725;p40"/>
          <p:cNvCxnSpPr/>
          <p:nvPr/>
        </p:nvCxnSpPr>
        <p:spPr>
          <a:xfrm>
            <a:off x="12750323" y="9706678"/>
            <a:ext cx="1800000" cy="0"/>
          </a:xfrm>
          <a:prstGeom prst="straightConnector1">
            <a:avLst/>
          </a:prstGeom>
          <a:noFill/>
          <a:ln cap="rnd" cmpd="sng" w="63500">
            <a:solidFill>
              <a:srgbClr val="9FC5E8"/>
            </a:solidFill>
            <a:prstDash val="solid"/>
            <a:round/>
            <a:headEnd len="sm" w="sm" type="none"/>
            <a:tailEnd len="sm" w="sm" type="none"/>
          </a:ln>
        </p:spPr>
      </p:cxnSp>
      <p:sp>
        <p:nvSpPr>
          <p:cNvPr id="726" name="Google Shape;726;p40"/>
          <p:cNvSpPr txBox="1"/>
          <p:nvPr/>
        </p:nvSpPr>
        <p:spPr>
          <a:xfrm>
            <a:off x="12100333" y="8383239"/>
            <a:ext cx="6252300" cy="1323600"/>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0" lang="en-US" sz="8000">
                <a:solidFill>
                  <a:srgbClr val="9FC5E8"/>
                </a:solidFill>
                <a:latin typeface="Playfair Display ExtraBold"/>
                <a:ea typeface="Playfair Display ExtraBold"/>
                <a:cs typeface="Playfair Display ExtraBold"/>
                <a:sym typeface="Playfair Display ExtraBold"/>
              </a:rPr>
              <a:t>0</a:t>
            </a:r>
            <a:r>
              <a:rPr lang="en-US" sz="8000">
                <a:solidFill>
                  <a:srgbClr val="9FC5E8"/>
                </a:solidFill>
                <a:latin typeface="Playfair Display ExtraBold"/>
                <a:ea typeface="Playfair Display ExtraBold"/>
                <a:cs typeface="Playfair Display ExtraBold"/>
                <a:sym typeface="Playfair Display ExtraBold"/>
              </a:rPr>
              <a:t>5</a:t>
            </a:r>
            <a:endParaRPr>
              <a:solidFill>
                <a:srgbClr val="9FC5E8"/>
              </a:solidFill>
            </a:endParaRPr>
          </a:p>
        </p:txBody>
      </p:sp>
      <p:sp>
        <p:nvSpPr>
          <p:cNvPr id="727" name="Google Shape;727;p40"/>
          <p:cNvSpPr txBox="1"/>
          <p:nvPr/>
        </p:nvSpPr>
        <p:spPr>
          <a:xfrm>
            <a:off x="17955433" y="9797404"/>
            <a:ext cx="6273000" cy="831000"/>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1" lang="en-US" sz="4800">
                <a:solidFill>
                  <a:srgbClr val="EAD1DC"/>
                </a:solidFill>
                <a:latin typeface="Playfair Display"/>
                <a:ea typeface="Playfair Display"/>
                <a:cs typeface="Playfair Display"/>
                <a:sym typeface="Playfair Display"/>
              </a:rPr>
              <a:t>Discussion</a:t>
            </a:r>
            <a:endParaRPr>
              <a:solidFill>
                <a:srgbClr val="EAD1DC"/>
              </a:solidFill>
            </a:endParaRPr>
          </a:p>
        </p:txBody>
      </p:sp>
      <p:cxnSp>
        <p:nvCxnSpPr>
          <p:cNvPr id="728" name="Google Shape;728;p40"/>
          <p:cNvCxnSpPr/>
          <p:nvPr/>
        </p:nvCxnSpPr>
        <p:spPr>
          <a:xfrm>
            <a:off x="18605423" y="9630478"/>
            <a:ext cx="1800000" cy="0"/>
          </a:xfrm>
          <a:prstGeom prst="straightConnector1">
            <a:avLst/>
          </a:prstGeom>
          <a:noFill/>
          <a:ln cap="rnd" cmpd="sng" w="63500">
            <a:solidFill>
              <a:srgbClr val="EAD1DC"/>
            </a:solidFill>
            <a:prstDash val="solid"/>
            <a:round/>
            <a:headEnd len="sm" w="sm" type="none"/>
            <a:tailEnd len="sm" w="sm" type="none"/>
          </a:ln>
        </p:spPr>
      </p:cxnSp>
      <p:sp>
        <p:nvSpPr>
          <p:cNvPr id="729" name="Google Shape;729;p40"/>
          <p:cNvSpPr txBox="1"/>
          <p:nvPr/>
        </p:nvSpPr>
        <p:spPr>
          <a:xfrm>
            <a:off x="17955433" y="8307039"/>
            <a:ext cx="6252300" cy="1323600"/>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0" lang="en-US" sz="8000">
                <a:solidFill>
                  <a:srgbClr val="EAD1DC"/>
                </a:solidFill>
                <a:latin typeface="Playfair Display ExtraBold"/>
                <a:ea typeface="Playfair Display ExtraBold"/>
                <a:cs typeface="Playfair Display ExtraBold"/>
                <a:sym typeface="Playfair Display ExtraBold"/>
              </a:rPr>
              <a:t>0</a:t>
            </a:r>
            <a:r>
              <a:rPr lang="en-US" sz="8000">
                <a:solidFill>
                  <a:srgbClr val="EAD1DC"/>
                </a:solidFill>
                <a:latin typeface="Playfair Display ExtraBold"/>
                <a:ea typeface="Playfair Display ExtraBold"/>
                <a:cs typeface="Playfair Display ExtraBold"/>
                <a:sym typeface="Playfair Display ExtraBold"/>
              </a:rPr>
              <a:t>6</a:t>
            </a:r>
            <a:endParaRPr>
              <a:solidFill>
                <a:srgbClr val="EAD1DC"/>
              </a:solidFill>
            </a:endParaRPr>
          </a:p>
        </p:txBody>
      </p:sp>
      <p:sp>
        <p:nvSpPr>
          <p:cNvPr id="730" name="Google Shape;730;p40"/>
          <p:cNvSpPr/>
          <p:nvPr/>
        </p:nvSpPr>
        <p:spPr>
          <a:xfrm rot="5400000">
            <a:off x="3815252" y="2722796"/>
            <a:ext cx="5895404" cy="3326891"/>
          </a:xfrm>
          <a:custGeom>
            <a:rect b="b" l="l" r="r" t="t"/>
            <a:pathLst>
              <a:path extrusionOk="0" h="1444904" w="1444952">
                <a:moveTo>
                  <a:pt x="722477" y="0"/>
                </a:moveTo>
                <a:lnTo>
                  <a:pt x="0" y="1444904"/>
                </a:lnTo>
                <a:lnTo>
                  <a:pt x="1444952" y="1444904"/>
                </a:lnTo>
                <a:lnTo>
                  <a:pt x="722477" y="0"/>
                </a:lnTo>
                <a:close/>
              </a:path>
            </a:pathLst>
          </a:custGeom>
          <a:solidFill>
            <a:schemeClr val="accent6">
              <a:alpha val="149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rgbClr val="4A86E8"/>
              </a:solidFill>
              <a:latin typeface="Montserrat Light"/>
              <a:ea typeface="Montserrat Light"/>
              <a:cs typeface="Montserrat Light"/>
              <a:sym typeface="Montserrat Light"/>
            </a:endParaRPr>
          </a:p>
        </p:txBody>
      </p:sp>
      <p:sp>
        <p:nvSpPr>
          <p:cNvPr id="731" name="Google Shape;731;p40"/>
          <p:cNvSpPr/>
          <p:nvPr/>
        </p:nvSpPr>
        <p:spPr>
          <a:xfrm rot="5400000">
            <a:off x="10890252" y="2925896"/>
            <a:ext cx="5895404" cy="3326891"/>
          </a:xfrm>
          <a:custGeom>
            <a:rect b="b" l="l" r="r" t="t"/>
            <a:pathLst>
              <a:path extrusionOk="0" h="1444904" w="1444952">
                <a:moveTo>
                  <a:pt x="722477" y="0"/>
                </a:moveTo>
                <a:lnTo>
                  <a:pt x="0" y="1444904"/>
                </a:lnTo>
                <a:lnTo>
                  <a:pt x="1444952" y="1444904"/>
                </a:lnTo>
                <a:lnTo>
                  <a:pt x="722477" y="0"/>
                </a:lnTo>
                <a:close/>
              </a:path>
            </a:pathLst>
          </a:custGeom>
          <a:solidFill>
            <a:schemeClr val="accent6">
              <a:alpha val="149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rgbClr val="4A86E8"/>
              </a:solidFill>
              <a:latin typeface="Montserrat Light"/>
              <a:ea typeface="Montserrat Light"/>
              <a:cs typeface="Montserrat Light"/>
              <a:sym typeface="Montserrat Light"/>
            </a:endParaRPr>
          </a:p>
        </p:txBody>
      </p:sp>
      <p:sp>
        <p:nvSpPr>
          <p:cNvPr id="732" name="Google Shape;732;p40"/>
          <p:cNvSpPr/>
          <p:nvPr/>
        </p:nvSpPr>
        <p:spPr>
          <a:xfrm rot="5400000">
            <a:off x="17350202" y="2925896"/>
            <a:ext cx="5895404" cy="3326891"/>
          </a:xfrm>
          <a:custGeom>
            <a:rect b="b" l="l" r="r" t="t"/>
            <a:pathLst>
              <a:path extrusionOk="0" h="1444904" w="1444952">
                <a:moveTo>
                  <a:pt x="722477" y="0"/>
                </a:moveTo>
                <a:lnTo>
                  <a:pt x="0" y="1444904"/>
                </a:lnTo>
                <a:lnTo>
                  <a:pt x="1444952" y="1444904"/>
                </a:lnTo>
                <a:lnTo>
                  <a:pt x="722477" y="0"/>
                </a:lnTo>
                <a:close/>
              </a:path>
            </a:pathLst>
          </a:custGeom>
          <a:solidFill>
            <a:schemeClr val="accent6">
              <a:alpha val="149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rgbClr val="4A86E8"/>
              </a:solidFill>
              <a:latin typeface="Montserrat Light"/>
              <a:ea typeface="Montserrat Light"/>
              <a:cs typeface="Montserrat Light"/>
              <a:sym typeface="Montserrat Light"/>
            </a:endParaRPr>
          </a:p>
        </p:txBody>
      </p:sp>
      <p:sp>
        <p:nvSpPr>
          <p:cNvPr id="733" name="Google Shape;733;p40"/>
          <p:cNvSpPr/>
          <p:nvPr/>
        </p:nvSpPr>
        <p:spPr>
          <a:xfrm rot="5400000">
            <a:off x="7194927" y="8043221"/>
            <a:ext cx="5895404" cy="3326891"/>
          </a:xfrm>
          <a:custGeom>
            <a:rect b="b" l="l" r="r" t="t"/>
            <a:pathLst>
              <a:path extrusionOk="0" h="1444904" w="1444952">
                <a:moveTo>
                  <a:pt x="722477" y="0"/>
                </a:moveTo>
                <a:lnTo>
                  <a:pt x="0" y="1444904"/>
                </a:lnTo>
                <a:lnTo>
                  <a:pt x="1444952" y="1444904"/>
                </a:lnTo>
                <a:lnTo>
                  <a:pt x="722477" y="0"/>
                </a:lnTo>
                <a:close/>
              </a:path>
            </a:pathLst>
          </a:custGeom>
          <a:solidFill>
            <a:schemeClr val="accent6">
              <a:alpha val="149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rgbClr val="4A86E8"/>
              </a:solidFill>
              <a:latin typeface="Montserrat Light"/>
              <a:ea typeface="Montserrat Light"/>
              <a:cs typeface="Montserrat Light"/>
              <a:sym typeface="Montserrat Light"/>
            </a:endParaRPr>
          </a:p>
        </p:txBody>
      </p:sp>
      <p:sp>
        <p:nvSpPr>
          <p:cNvPr id="734" name="Google Shape;734;p40"/>
          <p:cNvSpPr/>
          <p:nvPr/>
        </p:nvSpPr>
        <p:spPr>
          <a:xfrm rot="5400000">
            <a:off x="13905527" y="7967021"/>
            <a:ext cx="5895404" cy="3326891"/>
          </a:xfrm>
          <a:custGeom>
            <a:rect b="b" l="l" r="r" t="t"/>
            <a:pathLst>
              <a:path extrusionOk="0" h="1444904" w="1444952">
                <a:moveTo>
                  <a:pt x="722477" y="0"/>
                </a:moveTo>
                <a:lnTo>
                  <a:pt x="0" y="1444904"/>
                </a:lnTo>
                <a:lnTo>
                  <a:pt x="1444952" y="1444904"/>
                </a:lnTo>
                <a:lnTo>
                  <a:pt x="722477" y="0"/>
                </a:lnTo>
                <a:close/>
              </a:path>
            </a:pathLst>
          </a:custGeom>
          <a:solidFill>
            <a:schemeClr val="accent6">
              <a:alpha val="149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rgbClr val="4A86E8"/>
              </a:solidFill>
              <a:latin typeface="Montserrat Light"/>
              <a:ea typeface="Montserrat Light"/>
              <a:cs typeface="Montserrat Light"/>
              <a:sym typeface="Montserrat Light"/>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8" name="Shape 738"/>
        <p:cNvGrpSpPr/>
        <p:nvPr/>
      </p:nvGrpSpPr>
      <p:grpSpPr>
        <a:xfrm>
          <a:off x="0" y="0"/>
          <a:ext cx="0" cy="0"/>
          <a:chOff x="0" y="0"/>
          <a:chExt cx="0" cy="0"/>
        </a:xfrm>
      </p:grpSpPr>
      <p:sp>
        <p:nvSpPr>
          <p:cNvPr id="739" name="Google Shape;739;p41"/>
          <p:cNvSpPr/>
          <p:nvPr/>
        </p:nvSpPr>
        <p:spPr>
          <a:xfrm flipH="1" rot="-5400000">
            <a:off x="15664076" y="-3874079"/>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1">
              <a:alpha val="196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740" name="Google Shape;740;p41"/>
          <p:cNvSpPr/>
          <p:nvPr/>
        </p:nvSpPr>
        <p:spPr>
          <a:xfrm>
            <a:off x="-1682385" y="3526863"/>
            <a:ext cx="3366046" cy="3439916"/>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741" name="Google Shape;741;p41"/>
          <p:cNvSpPr/>
          <p:nvPr/>
        </p:nvSpPr>
        <p:spPr>
          <a:xfrm>
            <a:off x="-1048999" y="4476467"/>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742" name="Google Shape;742;p41"/>
          <p:cNvSpPr/>
          <p:nvPr/>
        </p:nvSpPr>
        <p:spPr>
          <a:xfrm rot="5400000">
            <a:off x="-9357581" y="10142180"/>
            <a:ext cx="14760017" cy="17755231"/>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743" name="Google Shape;743;p41"/>
          <p:cNvSpPr/>
          <p:nvPr/>
        </p:nvSpPr>
        <p:spPr>
          <a:xfrm rot="10800000">
            <a:off x="5036486" y="-967128"/>
            <a:ext cx="8458509" cy="3239050"/>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2">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744" name="Google Shape;744;p41"/>
          <p:cNvSpPr/>
          <p:nvPr/>
        </p:nvSpPr>
        <p:spPr>
          <a:xfrm rot="6299965">
            <a:off x="21265039" y="-4852226"/>
            <a:ext cx="8295857" cy="9979315"/>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494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745" name="Google Shape;745;p41"/>
          <p:cNvSpPr txBox="1"/>
          <p:nvPr/>
        </p:nvSpPr>
        <p:spPr>
          <a:xfrm>
            <a:off x="3706784" y="5272650"/>
            <a:ext cx="16964100" cy="31707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lang="en-US" sz="20000">
                <a:solidFill>
                  <a:schemeClr val="accent4"/>
                </a:solidFill>
                <a:latin typeface="Playfair Display ExtraBold"/>
                <a:ea typeface="Playfair Display ExtraBold"/>
                <a:cs typeface="Playfair Display ExtraBold"/>
                <a:sym typeface="Playfair Display ExtraBold"/>
              </a:rPr>
              <a:t>Discussion</a:t>
            </a:r>
            <a:endParaRPr sz="20000"/>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9" name="Shape 749"/>
        <p:cNvGrpSpPr/>
        <p:nvPr/>
      </p:nvGrpSpPr>
      <p:grpSpPr>
        <a:xfrm>
          <a:off x="0" y="0"/>
          <a:ext cx="0" cy="0"/>
          <a:chOff x="0" y="0"/>
          <a:chExt cx="0" cy="0"/>
        </a:xfrm>
      </p:grpSpPr>
      <p:sp>
        <p:nvSpPr>
          <p:cNvPr id="750" name="Google Shape;750;p42"/>
          <p:cNvSpPr/>
          <p:nvPr/>
        </p:nvSpPr>
        <p:spPr>
          <a:xfrm>
            <a:off x="-1486984" y="9054858"/>
            <a:ext cx="3366046" cy="3439916"/>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751" name="Google Shape;751;p42"/>
          <p:cNvSpPr/>
          <p:nvPr/>
        </p:nvSpPr>
        <p:spPr>
          <a:xfrm>
            <a:off x="-490970" y="10068082"/>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752" name="Google Shape;752;p42"/>
          <p:cNvSpPr/>
          <p:nvPr/>
        </p:nvSpPr>
        <p:spPr>
          <a:xfrm flipH="1" rot="-5400000">
            <a:off x="16673067" y="1739004"/>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6">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753" name="Google Shape;753;p42"/>
          <p:cNvSpPr/>
          <p:nvPr/>
        </p:nvSpPr>
        <p:spPr>
          <a:xfrm rot="6299965">
            <a:off x="22274030" y="760857"/>
            <a:ext cx="8295857" cy="9979315"/>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494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754" name="Google Shape;754;p42"/>
          <p:cNvSpPr/>
          <p:nvPr/>
        </p:nvSpPr>
        <p:spPr>
          <a:xfrm rot="5400000">
            <a:off x="-5500658" y="-14615963"/>
            <a:ext cx="14760017" cy="17755231"/>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755" name="Google Shape;755;p42"/>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How will we change our design?</a:t>
            </a:r>
            <a:endParaRPr/>
          </a:p>
        </p:txBody>
      </p:sp>
      <p:sp>
        <p:nvSpPr>
          <p:cNvPr id="756" name="Google Shape;756;p42"/>
          <p:cNvSpPr txBox="1"/>
          <p:nvPr/>
        </p:nvSpPr>
        <p:spPr>
          <a:xfrm>
            <a:off x="0" y="0"/>
            <a:ext cx="30000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t>team member roles, description of process</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0" name="Shape 760"/>
        <p:cNvGrpSpPr/>
        <p:nvPr/>
      </p:nvGrpSpPr>
      <p:grpSpPr>
        <a:xfrm>
          <a:off x="0" y="0"/>
          <a:ext cx="0" cy="0"/>
          <a:chOff x="0" y="0"/>
          <a:chExt cx="0" cy="0"/>
        </a:xfrm>
      </p:grpSpPr>
      <p:sp>
        <p:nvSpPr>
          <p:cNvPr id="761" name="Google Shape;761;p43"/>
          <p:cNvSpPr/>
          <p:nvPr/>
        </p:nvSpPr>
        <p:spPr>
          <a:xfrm>
            <a:off x="-1486984" y="9054858"/>
            <a:ext cx="3366046" cy="3439916"/>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762" name="Google Shape;762;p43"/>
          <p:cNvSpPr/>
          <p:nvPr/>
        </p:nvSpPr>
        <p:spPr>
          <a:xfrm>
            <a:off x="-490970" y="10068082"/>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763" name="Google Shape;763;p43"/>
          <p:cNvSpPr/>
          <p:nvPr/>
        </p:nvSpPr>
        <p:spPr>
          <a:xfrm flipH="1" rot="-5400000">
            <a:off x="16673067" y="1739004"/>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6">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764" name="Google Shape;764;p43"/>
          <p:cNvSpPr/>
          <p:nvPr/>
        </p:nvSpPr>
        <p:spPr>
          <a:xfrm rot="6299965">
            <a:off x="22274030" y="760857"/>
            <a:ext cx="8295857" cy="9979315"/>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494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765" name="Google Shape;765;p43"/>
          <p:cNvSpPr/>
          <p:nvPr/>
        </p:nvSpPr>
        <p:spPr>
          <a:xfrm rot="5400000">
            <a:off x="-5500658" y="-14615963"/>
            <a:ext cx="14760017" cy="17755231"/>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766" name="Google Shape;766;p43"/>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How will we change our design?</a:t>
            </a:r>
            <a:endParaRPr/>
          </a:p>
        </p:txBody>
      </p:sp>
      <p:sp>
        <p:nvSpPr>
          <p:cNvPr id="767" name="Google Shape;767;p43"/>
          <p:cNvSpPr txBox="1"/>
          <p:nvPr/>
        </p:nvSpPr>
        <p:spPr>
          <a:xfrm>
            <a:off x="0" y="0"/>
            <a:ext cx="30000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t>team member roles, description of process</a:t>
            </a:r>
            <a:endParaRPr/>
          </a:p>
        </p:txBody>
      </p:sp>
      <p:pic>
        <p:nvPicPr>
          <p:cNvPr id="768" name="Google Shape;768;p43"/>
          <p:cNvPicPr preferRelativeResize="0"/>
          <p:nvPr/>
        </p:nvPicPr>
        <p:blipFill>
          <a:blip r:embed="rId3">
            <a:alphaModFix/>
          </a:blip>
          <a:stretch>
            <a:fillRect/>
          </a:stretch>
        </p:blipFill>
        <p:spPr>
          <a:xfrm>
            <a:off x="6446507" y="2412624"/>
            <a:ext cx="11484647" cy="8890750"/>
          </a:xfrm>
          <a:prstGeom prst="rect">
            <a:avLst/>
          </a:prstGeom>
          <a:noFill/>
          <a:ln>
            <a:noFill/>
          </a:ln>
        </p:spPr>
      </p:pic>
      <p:sp>
        <p:nvSpPr>
          <p:cNvPr id="769" name="Google Shape;769;p43"/>
          <p:cNvSpPr txBox="1"/>
          <p:nvPr/>
        </p:nvSpPr>
        <p:spPr>
          <a:xfrm>
            <a:off x="733500" y="4015000"/>
            <a:ext cx="5112600" cy="4384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3500">
                <a:solidFill>
                  <a:schemeClr val="lt1"/>
                </a:solidFill>
                <a:latin typeface="Montserrat"/>
                <a:ea typeface="Montserrat"/>
                <a:cs typeface="Montserrat"/>
                <a:sym typeface="Montserrat"/>
              </a:rPr>
              <a:t>Reworking</a:t>
            </a:r>
            <a:r>
              <a:rPr lang="en-US" sz="3500">
                <a:solidFill>
                  <a:schemeClr val="lt1"/>
                </a:solidFill>
                <a:latin typeface="Montserrat Light"/>
                <a:ea typeface="Montserrat Light"/>
                <a:cs typeface="Montserrat Light"/>
                <a:sym typeface="Montserrat Light"/>
              </a:rPr>
              <a:t> the home button:</a:t>
            </a:r>
            <a:endParaRPr sz="3500">
              <a:solidFill>
                <a:schemeClr val="lt1"/>
              </a:solidFill>
              <a:latin typeface="Montserrat Light"/>
              <a:ea typeface="Montserrat Light"/>
              <a:cs typeface="Montserrat Light"/>
              <a:sym typeface="Montserrat Light"/>
            </a:endParaRPr>
          </a:p>
          <a:p>
            <a:pPr indent="-450850" lvl="0" marL="457200" rtl="0" algn="l">
              <a:lnSpc>
                <a:spcPct val="115000"/>
              </a:lnSpc>
              <a:spcBef>
                <a:spcPts val="0"/>
              </a:spcBef>
              <a:spcAft>
                <a:spcPts val="0"/>
              </a:spcAft>
              <a:buClr>
                <a:schemeClr val="lt1"/>
              </a:buClr>
              <a:buSzPts val="3500"/>
              <a:buFont typeface="Montserrat Light"/>
              <a:buChar char="-"/>
            </a:pPr>
            <a:r>
              <a:rPr lang="en-US" sz="3500">
                <a:solidFill>
                  <a:schemeClr val="lt1"/>
                </a:solidFill>
                <a:latin typeface="Montserrat Light"/>
                <a:ea typeface="Montserrat Light"/>
                <a:cs typeface="Montserrat Light"/>
                <a:sym typeface="Montserrat Light"/>
              </a:rPr>
              <a:t>Make it obvious it’s clickable</a:t>
            </a:r>
            <a:endParaRPr sz="3500">
              <a:solidFill>
                <a:schemeClr val="lt1"/>
              </a:solidFill>
              <a:latin typeface="Montserrat Light"/>
              <a:ea typeface="Montserrat Light"/>
              <a:cs typeface="Montserrat Light"/>
              <a:sym typeface="Montserrat Light"/>
            </a:endParaRPr>
          </a:p>
          <a:p>
            <a:pPr indent="-450850" lvl="0" marL="457200" rtl="0" algn="l">
              <a:lnSpc>
                <a:spcPct val="115000"/>
              </a:lnSpc>
              <a:spcBef>
                <a:spcPts val="0"/>
              </a:spcBef>
              <a:spcAft>
                <a:spcPts val="0"/>
              </a:spcAft>
              <a:buClr>
                <a:schemeClr val="lt1"/>
              </a:buClr>
              <a:buSzPts val="3500"/>
              <a:buFont typeface="Montserrat Light"/>
              <a:buChar char="-"/>
            </a:pPr>
            <a:r>
              <a:rPr lang="en-US" sz="3500">
                <a:solidFill>
                  <a:schemeClr val="lt1"/>
                </a:solidFill>
                <a:latin typeface="Montserrat Light"/>
                <a:ea typeface="Montserrat Light"/>
                <a:cs typeface="Montserrat Light"/>
                <a:sym typeface="Montserrat Light"/>
              </a:rPr>
              <a:t>Keep the “Home” label constant</a:t>
            </a:r>
            <a:endParaRPr sz="3500">
              <a:solidFill>
                <a:schemeClr val="lt1"/>
              </a:solidFill>
              <a:latin typeface="Montserrat Light"/>
              <a:ea typeface="Montserrat Light"/>
              <a:cs typeface="Montserrat Light"/>
              <a:sym typeface="Montserrat Light"/>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3" name="Shape 773"/>
        <p:cNvGrpSpPr/>
        <p:nvPr/>
      </p:nvGrpSpPr>
      <p:grpSpPr>
        <a:xfrm>
          <a:off x="0" y="0"/>
          <a:ext cx="0" cy="0"/>
          <a:chOff x="0" y="0"/>
          <a:chExt cx="0" cy="0"/>
        </a:xfrm>
      </p:grpSpPr>
      <p:sp>
        <p:nvSpPr>
          <p:cNvPr id="774" name="Google Shape;774;p44"/>
          <p:cNvSpPr/>
          <p:nvPr/>
        </p:nvSpPr>
        <p:spPr>
          <a:xfrm>
            <a:off x="-1486984" y="9054858"/>
            <a:ext cx="3366046" cy="3439916"/>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775" name="Google Shape;775;p44"/>
          <p:cNvSpPr/>
          <p:nvPr/>
        </p:nvSpPr>
        <p:spPr>
          <a:xfrm>
            <a:off x="-490970" y="10068082"/>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776" name="Google Shape;776;p44"/>
          <p:cNvSpPr/>
          <p:nvPr/>
        </p:nvSpPr>
        <p:spPr>
          <a:xfrm flipH="1" rot="-5400000">
            <a:off x="16673067" y="1739004"/>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6">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777" name="Google Shape;777;p44"/>
          <p:cNvSpPr/>
          <p:nvPr/>
        </p:nvSpPr>
        <p:spPr>
          <a:xfrm rot="6299965">
            <a:off x="22274030" y="760857"/>
            <a:ext cx="8295857" cy="9979315"/>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494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778" name="Google Shape;778;p44"/>
          <p:cNvSpPr/>
          <p:nvPr/>
        </p:nvSpPr>
        <p:spPr>
          <a:xfrm rot="5400000">
            <a:off x="-5500658" y="-14615963"/>
            <a:ext cx="14760017" cy="17755231"/>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779" name="Google Shape;779;p44"/>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How will we change our design?</a:t>
            </a:r>
            <a:endParaRPr/>
          </a:p>
        </p:txBody>
      </p:sp>
      <p:sp>
        <p:nvSpPr>
          <p:cNvPr id="780" name="Google Shape;780;p44"/>
          <p:cNvSpPr txBox="1"/>
          <p:nvPr/>
        </p:nvSpPr>
        <p:spPr>
          <a:xfrm>
            <a:off x="0" y="0"/>
            <a:ext cx="30000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t>team member roles, description of process</a:t>
            </a:r>
            <a:endParaRPr/>
          </a:p>
        </p:txBody>
      </p:sp>
      <p:pic>
        <p:nvPicPr>
          <p:cNvPr id="781" name="Google Shape;781;p44"/>
          <p:cNvPicPr preferRelativeResize="0"/>
          <p:nvPr/>
        </p:nvPicPr>
        <p:blipFill>
          <a:blip r:embed="rId3">
            <a:alphaModFix/>
          </a:blip>
          <a:stretch>
            <a:fillRect/>
          </a:stretch>
        </p:blipFill>
        <p:spPr>
          <a:xfrm>
            <a:off x="6446507" y="2412624"/>
            <a:ext cx="11484647" cy="8890750"/>
          </a:xfrm>
          <a:prstGeom prst="rect">
            <a:avLst/>
          </a:prstGeom>
          <a:noFill/>
          <a:ln>
            <a:noFill/>
          </a:ln>
        </p:spPr>
      </p:pic>
      <p:sp>
        <p:nvSpPr>
          <p:cNvPr id="782" name="Google Shape;782;p44"/>
          <p:cNvSpPr txBox="1"/>
          <p:nvPr/>
        </p:nvSpPr>
        <p:spPr>
          <a:xfrm>
            <a:off x="733500" y="4015000"/>
            <a:ext cx="5112600" cy="4384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3500">
                <a:solidFill>
                  <a:schemeClr val="lt1"/>
                </a:solidFill>
                <a:latin typeface="Montserrat"/>
                <a:ea typeface="Montserrat"/>
                <a:cs typeface="Montserrat"/>
                <a:sym typeface="Montserrat"/>
              </a:rPr>
              <a:t>Reworking</a:t>
            </a:r>
            <a:r>
              <a:rPr lang="en-US" sz="3500">
                <a:solidFill>
                  <a:schemeClr val="lt1"/>
                </a:solidFill>
                <a:latin typeface="Montserrat Light"/>
                <a:ea typeface="Montserrat Light"/>
                <a:cs typeface="Montserrat Light"/>
                <a:sym typeface="Montserrat Light"/>
              </a:rPr>
              <a:t> the home button:</a:t>
            </a:r>
            <a:endParaRPr sz="3500">
              <a:solidFill>
                <a:schemeClr val="lt1"/>
              </a:solidFill>
              <a:latin typeface="Montserrat Light"/>
              <a:ea typeface="Montserrat Light"/>
              <a:cs typeface="Montserrat Light"/>
              <a:sym typeface="Montserrat Light"/>
            </a:endParaRPr>
          </a:p>
          <a:p>
            <a:pPr indent="-450850" lvl="0" marL="457200" rtl="0" algn="l">
              <a:lnSpc>
                <a:spcPct val="115000"/>
              </a:lnSpc>
              <a:spcBef>
                <a:spcPts val="0"/>
              </a:spcBef>
              <a:spcAft>
                <a:spcPts val="0"/>
              </a:spcAft>
              <a:buClr>
                <a:schemeClr val="lt1"/>
              </a:buClr>
              <a:buSzPts val="3500"/>
              <a:buFont typeface="Montserrat Light"/>
              <a:buChar char="-"/>
            </a:pPr>
            <a:r>
              <a:rPr lang="en-US" sz="3500">
                <a:solidFill>
                  <a:schemeClr val="lt1"/>
                </a:solidFill>
                <a:latin typeface="Montserrat Light"/>
                <a:ea typeface="Montserrat Light"/>
                <a:cs typeface="Montserrat Light"/>
                <a:sym typeface="Montserrat Light"/>
              </a:rPr>
              <a:t>Make it obvious it’s clickable</a:t>
            </a:r>
            <a:endParaRPr sz="3500">
              <a:solidFill>
                <a:schemeClr val="lt1"/>
              </a:solidFill>
              <a:latin typeface="Montserrat Light"/>
              <a:ea typeface="Montserrat Light"/>
              <a:cs typeface="Montserrat Light"/>
              <a:sym typeface="Montserrat Light"/>
            </a:endParaRPr>
          </a:p>
          <a:p>
            <a:pPr indent="-450850" lvl="0" marL="457200" rtl="0" algn="l">
              <a:lnSpc>
                <a:spcPct val="115000"/>
              </a:lnSpc>
              <a:spcBef>
                <a:spcPts val="0"/>
              </a:spcBef>
              <a:spcAft>
                <a:spcPts val="0"/>
              </a:spcAft>
              <a:buClr>
                <a:schemeClr val="lt1"/>
              </a:buClr>
              <a:buSzPts val="3500"/>
              <a:buFont typeface="Montserrat Light"/>
              <a:buChar char="-"/>
            </a:pPr>
            <a:r>
              <a:rPr lang="en-US" sz="3500">
                <a:solidFill>
                  <a:schemeClr val="lt1"/>
                </a:solidFill>
                <a:latin typeface="Montserrat Light"/>
                <a:ea typeface="Montserrat Light"/>
                <a:cs typeface="Montserrat Light"/>
                <a:sym typeface="Montserrat Light"/>
              </a:rPr>
              <a:t>Keep the “Home” label constant</a:t>
            </a:r>
            <a:endParaRPr sz="3500">
              <a:solidFill>
                <a:schemeClr val="lt1"/>
              </a:solidFill>
              <a:latin typeface="Montserrat Light"/>
              <a:ea typeface="Montserrat Light"/>
              <a:cs typeface="Montserrat Light"/>
              <a:sym typeface="Montserrat Light"/>
            </a:endParaRPr>
          </a:p>
        </p:txBody>
      </p:sp>
      <p:sp>
        <p:nvSpPr>
          <p:cNvPr id="783" name="Google Shape;783;p44"/>
          <p:cNvSpPr txBox="1"/>
          <p:nvPr/>
        </p:nvSpPr>
        <p:spPr>
          <a:xfrm>
            <a:off x="18531550" y="4015000"/>
            <a:ext cx="5112600" cy="4384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US" sz="3500">
                <a:solidFill>
                  <a:schemeClr val="lt1"/>
                </a:solidFill>
                <a:latin typeface="Montserrat Light"/>
                <a:ea typeface="Montserrat Light"/>
                <a:cs typeface="Montserrat Light"/>
                <a:sym typeface="Montserrat Light"/>
              </a:rPr>
              <a:t>Make logos more </a:t>
            </a:r>
            <a:r>
              <a:rPr b="1" lang="en-US" sz="3500">
                <a:solidFill>
                  <a:schemeClr val="lt1"/>
                </a:solidFill>
                <a:latin typeface="Montserrat"/>
                <a:ea typeface="Montserrat"/>
                <a:cs typeface="Montserrat"/>
                <a:sym typeface="Montserrat"/>
              </a:rPr>
              <a:t>obvious:</a:t>
            </a:r>
            <a:endParaRPr b="1" sz="3500">
              <a:solidFill>
                <a:schemeClr val="lt1"/>
              </a:solidFill>
              <a:latin typeface="Montserrat"/>
              <a:ea typeface="Montserrat"/>
              <a:cs typeface="Montserrat"/>
              <a:sym typeface="Montserrat"/>
            </a:endParaRPr>
          </a:p>
          <a:p>
            <a:pPr indent="-450850" lvl="0" marL="457200" rtl="0" algn="l">
              <a:lnSpc>
                <a:spcPct val="115000"/>
              </a:lnSpc>
              <a:spcBef>
                <a:spcPts val="0"/>
              </a:spcBef>
              <a:spcAft>
                <a:spcPts val="0"/>
              </a:spcAft>
              <a:buClr>
                <a:schemeClr val="lt1"/>
              </a:buClr>
              <a:buSzPts val="3500"/>
              <a:buFont typeface="Montserrat Light"/>
              <a:buChar char="-"/>
            </a:pPr>
            <a:r>
              <a:rPr lang="en-US" sz="3500">
                <a:solidFill>
                  <a:schemeClr val="lt1"/>
                </a:solidFill>
                <a:latin typeface="Montserrat Light"/>
                <a:ea typeface="Montserrat Light"/>
                <a:cs typeface="Montserrat Light"/>
                <a:sym typeface="Montserrat Light"/>
              </a:rPr>
              <a:t>Some logos are a little vague</a:t>
            </a:r>
            <a:endParaRPr sz="3500">
              <a:solidFill>
                <a:schemeClr val="lt1"/>
              </a:solidFill>
              <a:latin typeface="Montserrat Light"/>
              <a:ea typeface="Montserrat Light"/>
              <a:cs typeface="Montserrat Light"/>
              <a:sym typeface="Montserrat Light"/>
            </a:endParaRPr>
          </a:p>
          <a:p>
            <a:pPr indent="-450850" lvl="0" marL="457200" rtl="0" algn="l">
              <a:lnSpc>
                <a:spcPct val="115000"/>
              </a:lnSpc>
              <a:spcBef>
                <a:spcPts val="0"/>
              </a:spcBef>
              <a:spcAft>
                <a:spcPts val="0"/>
              </a:spcAft>
              <a:buClr>
                <a:schemeClr val="lt1"/>
              </a:buClr>
              <a:buSzPts val="3500"/>
              <a:buFont typeface="Montserrat Light"/>
              <a:buChar char="-"/>
            </a:pPr>
            <a:r>
              <a:rPr lang="en-US" sz="3500">
                <a:solidFill>
                  <a:schemeClr val="lt1"/>
                </a:solidFill>
                <a:latin typeface="Montserrat Light"/>
                <a:ea typeface="Montserrat Light"/>
                <a:cs typeface="Montserrat Light"/>
                <a:sym typeface="Montserrat Light"/>
              </a:rPr>
              <a:t>People seemed to have many questions</a:t>
            </a:r>
            <a:endParaRPr sz="3500">
              <a:solidFill>
                <a:schemeClr val="lt1"/>
              </a:solidFill>
              <a:latin typeface="Montserrat Light"/>
              <a:ea typeface="Montserrat Light"/>
              <a:cs typeface="Montserrat Light"/>
              <a:sym typeface="Montserrat Light"/>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7" name="Shape 787"/>
        <p:cNvGrpSpPr/>
        <p:nvPr/>
      </p:nvGrpSpPr>
      <p:grpSpPr>
        <a:xfrm>
          <a:off x="0" y="0"/>
          <a:ext cx="0" cy="0"/>
          <a:chOff x="0" y="0"/>
          <a:chExt cx="0" cy="0"/>
        </a:xfrm>
      </p:grpSpPr>
      <p:sp>
        <p:nvSpPr>
          <p:cNvPr id="788" name="Google Shape;788;p45"/>
          <p:cNvSpPr/>
          <p:nvPr/>
        </p:nvSpPr>
        <p:spPr>
          <a:xfrm>
            <a:off x="-1486984" y="9054858"/>
            <a:ext cx="3366046" cy="3439916"/>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789" name="Google Shape;789;p45"/>
          <p:cNvSpPr/>
          <p:nvPr/>
        </p:nvSpPr>
        <p:spPr>
          <a:xfrm>
            <a:off x="-490970" y="10068082"/>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790" name="Google Shape;790;p45"/>
          <p:cNvSpPr/>
          <p:nvPr/>
        </p:nvSpPr>
        <p:spPr>
          <a:xfrm flipH="1" rot="-5400000">
            <a:off x="16673067" y="1739004"/>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6">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791" name="Google Shape;791;p45"/>
          <p:cNvSpPr/>
          <p:nvPr/>
        </p:nvSpPr>
        <p:spPr>
          <a:xfrm rot="5400000">
            <a:off x="-5500658" y="-14615963"/>
            <a:ext cx="14760017" cy="17755231"/>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792" name="Google Shape;792;p45"/>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How will we change our design?</a:t>
            </a:r>
            <a:endParaRPr/>
          </a:p>
        </p:txBody>
      </p:sp>
      <p:sp>
        <p:nvSpPr>
          <p:cNvPr id="793" name="Google Shape;793;p45"/>
          <p:cNvSpPr txBox="1"/>
          <p:nvPr/>
        </p:nvSpPr>
        <p:spPr>
          <a:xfrm>
            <a:off x="0" y="0"/>
            <a:ext cx="30000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t>team member roles, description of process</a:t>
            </a:r>
            <a:endParaRPr/>
          </a:p>
        </p:txBody>
      </p:sp>
      <p:sp>
        <p:nvSpPr>
          <p:cNvPr id="794" name="Google Shape;794;p45"/>
          <p:cNvSpPr txBox="1"/>
          <p:nvPr/>
        </p:nvSpPr>
        <p:spPr>
          <a:xfrm>
            <a:off x="319850" y="4015000"/>
            <a:ext cx="5112600" cy="4384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US" sz="3500">
                <a:solidFill>
                  <a:schemeClr val="lt1"/>
                </a:solidFill>
                <a:latin typeface="Montserrat Light"/>
                <a:ea typeface="Montserrat Light"/>
                <a:cs typeface="Montserrat Light"/>
                <a:sym typeface="Montserrat Light"/>
              </a:rPr>
              <a:t>Make </a:t>
            </a:r>
            <a:r>
              <a:rPr b="1" lang="en-US" sz="3500">
                <a:solidFill>
                  <a:schemeClr val="lt1"/>
                </a:solidFill>
                <a:latin typeface="Montserrat"/>
                <a:ea typeface="Montserrat"/>
                <a:cs typeface="Montserrat"/>
                <a:sym typeface="Montserrat"/>
              </a:rPr>
              <a:t>group creation</a:t>
            </a:r>
            <a:r>
              <a:rPr lang="en-US" sz="3500">
                <a:solidFill>
                  <a:schemeClr val="lt1"/>
                </a:solidFill>
                <a:latin typeface="Montserrat Light"/>
                <a:ea typeface="Montserrat Light"/>
                <a:cs typeface="Montserrat Light"/>
                <a:sym typeface="Montserrat Light"/>
              </a:rPr>
              <a:t> easier:</a:t>
            </a:r>
            <a:endParaRPr sz="3500">
              <a:solidFill>
                <a:schemeClr val="lt1"/>
              </a:solidFill>
              <a:latin typeface="Montserrat Light"/>
              <a:ea typeface="Montserrat Light"/>
              <a:cs typeface="Montserrat Light"/>
              <a:sym typeface="Montserrat Light"/>
            </a:endParaRPr>
          </a:p>
          <a:p>
            <a:pPr indent="-450850" lvl="0" marL="457200" rtl="0" algn="l">
              <a:lnSpc>
                <a:spcPct val="115000"/>
              </a:lnSpc>
              <a:spcBef>
                <a:spcPts val="0"/>
              </a:spcBef>
              <a:spcAft>
                <a:spcPts val="0"/>
              </a:spcAft>
              <a:buClr>
                <a:schemeClr val="lt1"/>
              </a:buClr>
              <a:buSzPts val="3500"/>
              <a:buFont typeface="Montserrat Light"/>
              <a:buChar char="-"/>
            </a:pPr>
            <a:r>
              <a:rPr lang="en-US" sz="3500">
                <a:solidFill>
                  <a:schemeClr val="lt1"/>
                </a:solidFill>
                <a:latin typeface="Montserrat Light"/>
                <a:ea typeface="Montserrat Light"/>
                <a:cs typeface="Montserrat Light"/>
                <a:sym typeface="Montserrat Light"/>
              </a:rPr>
              <a:t>Keep flexibility of calendar</a:t>
            </a:r>
            <a:endParaRPr sz="3500">
              <a:solidFill>
                <a:schemeClr val="lt1"/>
              </a:solidFill>
              <a:latin typeface="Montserrat Light"/>
              <a:ea typeface="Montserrat Light"/>
              <a:cs typeface="Montserrat Light"/>
              <a:sym typeface="Montserrat Light"/>
            </a:endParaRPr>
          </a:p>
          <a:p>
            <a:pPr indent="-450850" lvl="0" marL="457200" rtl="0" algn="l">
              <a:lnSpc>
                <a:spcPct val="115000"/>
              </a:lnSpc>
              <a:spcBef>
                <a:spcPts val="0"/>
              </a:spcBef>
              <a:spcAft>
                <a:spcPts val="0"/>
              </a:spcAft>
              <a:buClr>
                <a:schemeClr val="lt1"/>
              </a:buClr>
              <a:buSzPts val="3500"/>
              <a:buFont typeface="Montserrat Light"/>
              <a:buChar char="-"/>
            </a:pPr>
            <a:r>
              <a:rPr lang="en-US" sz="3500">
                <a:solidFill>
                  <a:schemeClr val="lt1"/>
                </a:solidFill>
                <a:latin typeface="Montserrat Light"/>
                <a:ea typeface="Montserrat Light"/>
                <a:cs typeface="Montserrat Light"/>
                <a:sym typeface="Montserrat Light"/>
              </a:rPr>
              <a:t>But introduce new pathways</a:t>
            </a:r>
            <a:endParaRPr sz="3500">
              <a:solidFill>
                <a:schemeClr val="lt1"/>
              </a:solidFill>
              <a:latin typeface="Montserrat Light"/>
              <a:ea typeface="Montserrat Light"/>
              <a:cs typeface="Montserrat Light"/>
              <a:sym typeface="Montserrat Light"/>
            </a:endParaRPr>
          </a:p>
        </p:txBody>
      </p:sp>
      <p:pic>
        <p:nvPicPr>
          <p:cNvPr id="795" name="Google Shape;795;p45"/>
          <p:cNvPicPr preferRelativeResize="0"/>
          <p:nvPr/>
        </p:nvPicPr>
        <p:blipFill>
          <a:blip r:embed="rId3">
            <a:alphaModFix/>
          </a:blip>
          <a:stretch>
            <a:fillRect/>
          </a:stretch>
        </p:blipFill>
        <p:spPr>
          <a:xfrm>
            <a:off x="5550625" y="2673650"/>
            <a:ext cx="6336450" cy="9977755"/>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9" name="Shape 799"/>
        <p:cNvGrpSpPr/>
        <p:nvPr/>
      </p:nvGrpSpPr>
      <p:grpSpPr>
        <a:xfrm>
          <a:off x="0" y="0"/>
          <a:ext cx="0" cy="0"/>
          <a:chOff x="0" y="0"/>
          <a:chExt cx="0" cy="0"/>
        </a:xfrm>
      </p:grpSpPr>
      <p:sp>
        <p:nvSpPr>
          <p:cNvPr id="800" name="Google Shape;800;p46"/>
          <p:cNvSpPr/>
          <p:nvPr/>
        </p:nvSpPr>
        <p:spPr>
          <a:xfrm>
            <a:off x="-1486984" y="9054858"/>
            <a:ext cx="3366046" cy="3439916"/>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801" name="Google Shape;801;p46"/>
          <p:cNvSpPr/>
          <p:nvPr/>
        </p:nvSpPr>
        <p:spPr>
          <a:xfrm>
            <a:off x="-490970" y="10068082"/>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802" name="Google Shape;802;p46"/>
          <p:cNvSpPr/>
          <p:nvPr/>
        </p:nvSpPr>
        <p:spPr>
          <a:xfrm flipH="1" rot="-5400000">
            <a:off x="16673067" y="1739004"/>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6">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803" name="Google Shape;803;p46"/>
          <p:cNvSpPr/>
          <p:nvPr/>
        </p:nvSpPr>
        <p:spPr>
          <a:xfrm rot="5400000">
            <a:off x="-5500658" y="-14615963"/>
            <a:ext cx="14760017" cy="17755231"/>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804" name="Google Shape;804;p46"/>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How will we change our design?</a:t>
            </a:r>
            <a:endParaRPr/>
          </a:p>
        </p:txBody>
      </p:sp>
      <p:sp>
        <p:nvSpPr>
          <p:cNvPr id="805" name="Google Shape;805;p46"/>
          <p:cNvSpPr txBox="1"/>
          <p:nvPr/>
        </p:nvSpPr>
        <p:spPr>
          <a:xfrm>
            <a:off x="0" y="0"/>
            <a:ext cx="30000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t>team member roles, description of process</a:t>
            </a:r>
            <a:endParaRPr/>
          </a:p>
        </p:txBody>
      </p:sp>
      <p:sp>
        <p:nvSpPr>
          <p:cNvPr id="806" name="Google Shape;806;p46"/>
          <p:cNvSpPr txBox="1"/>
          <p:nvPr/>
        </p:nvSpPr>
        <p:spPr>
          <a:xfrm>
            <a:off x="319850" y="4015000"/>
            <a:ext cx="5112600" cy="4384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US" sz="3500">
                <a:solidFill>
                  <a:schemeClr val="lt1"/>
                </a:solidFill>
                <a:latin typeface="Montserrat Light"/>
                <a:ea typeface="Montserrat Light"/>
                <a:cs typeface="Montserrat Light"/>
                <a:sym typeface="Montserrat Light"/>
              </a:rPr>
              <a:t>Make </a:t>
            </a:r>
            <a:r>
              <a:rPr b="1" lang="en-US" sz="3500">
                <a:solidFill>
                  <a:schemeClr val="lt1"/>
                </a:solidFill>
                <a:latin typeface="Montserrat"/>
                <a:ea typeface="Montserrat"/>
                <a:cs typeface="Montserrat"/>
                <a:sym typeface="Montserrat"/>
              </a:rPr>
              <a:t>group creation</a:t>
            </a:r>
            <a:r>
              <a:rPr lang="en-US" sz="3500">
                <a:solidFill>
                  <a:schemeClr val="lt1"/>
                </a:solidFill>
                <a:latin typeface="Montserrat Light"/>
                <a:ea typeface="Montserrat Light"/>
                <a:cs typeface="Montserrat Light"/>
                <a:sym typeface="Montserrat Light"/>
              </a:rPr>
              <a:t> easier:</a:t>
            </a:r>
            <a:endParaRPr sz="3500">
              <a:solidFill>
                <a:schemeClr val="lt1"/>
              </a:solidFill>
              <a:latin typeface="Montserrat Light"/>
              <a:ea typeface="Montserrat Light"/>
              <a:cs typeface="Montserrat Light"/>
              <a:sym typeface="Montserrat Light"/>
            </a:endParaRPr>
          </a:p>
          <a:p>
            <a:pPr indent="-450850" lvl="0" marL="457200" rtl="0" algn="l">
              <a:lnSpc>
                <a:spcPct val="115000"/>
              </a:lnSpc>
              <a:spcBef>
                <a:spcPts val="0"/>
              </a:spcBef>
              <a:spcAft>
                <a:spcPts val="0"/>
              </a:spcAft>
              <a:buClr>
                <a:schemeClr val="lt1"/>
              </a:buClr>
              <a:buSzPts val="3500"/>
              <a:buFont typeface="Montserrat Light"/>
              <a:buChar char="-"/>
            </a:pPr>
            <a:r>
              <a:rPr lang="en-US" sz="3500">
                <a:solidFill>
                  <a:schemeClr val="lt1"/>
                </a:solidFill>
                <a:latin typeface="Montserrat Light"/>
                <a:ea typeface="Montserrat Light"/>
                <a:cs typeface="Montserrat Light"/>
                <a:sym typeface="Montserrat Light"/>
              </a:rPr>
              <a:t>Keep flexibility of calendar</a:t>
            </a:r>
            <a:endParaRPr sz="3500">
              <a:solidFill>
                <a:schemeClr val="lt1"/>
              </a:solidFill>
              <a:latin typeface="Montserrat Light"/>
              <a:ea typeface="Montserrat Light"/>
              <a:cs typeface="Montserrat Light"/>
              <a:sym typeface="Montserrat Light"/>
            </a:endParaRPr>
          </a:p>
          <a:p>
            <a:pPr indent="-450850" lvl="0" marL="457200" rtl="0" algn="l">
              <a:lnSpc>
                <a:spcPct val="115000"/>
              </a:lnSpc>
              <a:spcBef>
                <a:spcPts val="0"/>
              </a:spcBef>
              <a:spcAft>
                <a:spcPts val="0"/>
              </a:spcAft>
              <a:buClr>
                <a:schemeClr val="lt1"/>
              </a:buClr>
              <a:buSzPts val="3500"/>
              <a:buFont typeface="Montserrat Light"/>
              <a:buChar char="-"/>
            </a:pPr>
            <a:r>
              <a:rPr lang="en-US" sz="3500">
                <a:solidFill>
                  <a:schemeClr val="lt1"/>
                </a:solidFill>
                <a:latin typeface="Montserrat Light"/>
                <a:ea typeface="Montserrat Light"/>
                <a:cs typeface="Montserrat Light"/>
                <a:sym typeface="Montserrat Light"/>
              </a:rPr>
              <a:t>But introduce new pathways</a:t>
            </a:r>
            <a:endParaRPr sz="3500">
              <a:solidFill>
                <a:schemeClr val="lt1"/>
              </a:solidFill>
              <a:latin typeface="Montserrat Light"/>
              <a:ea typeface="Montserrat Light"/>
              <a:cs typeface="Montserrat Light"/>
              <a:sym typeface="Montserrat Light"/>
            </a:endParaRPr>
          </a:p>
        </p:txBody>
      </p:sp>
      <p:sp>
        <p:nvSpPr>
          <p:cNvPr id="807" name="Google Shape;807;p46"/>
          <p:cNvSpPr txBox="1"/>
          <p:nvPr/>
        </p:nvSpPr>
        <p:spPr>
          <a:xfrm>
            <a:off x="19160275" y="3849550"/>
            <a:ext cx="5112600" cy="4384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US" sz="3500">
                <a:solidFill>
                  <a:schemeClr val="lt1"/>
                </a:solidFill>
                <a:latin typeface="Montserrat Light"/>
                <a:ea typeface="Montserrat Light"/>
                <a:cs typeface="Montserrat Light"/>
                <a:sym typeface="Montserrat Light"/>
              </a:rPr>
              <a:t>Improve </a:t>
            </a:r>
            <a:r>
              <a:rPr b="1" lang="en-US" sz="3500">
                <a:solidFill>
                  <a:schemeClr val="lt1"/>
                </a:solidFill>
                <a:latin typeface="Montserrat"/>
                <a:ea typeface="Montserrat"/>
                <a:cs typeface="Montserrat"/>
                <a:sym typeface="Montserrat"/>
              </a:rPr>
              <a:t>clarity</a:t>
            </a:r>
            <a:r>
              <a:rPr lang="en-US" sz="3500">
                <a:solidFill>
                  <a:schemeClr val="lt1"/>
                </a:solidFill>
                <a:latin typeface="Montserrat Light"/>
                <a:ea typeface="Montserrat Light"/>
                <a:cs typeface="Montserrat Light"/>
                <a:sym typeface="Montserrat Light"/>
              </a:rPr>
              <a:t>:</a:t>
            </a:r>
            <a:endParaRPr b="1" sz="3500">
              <a:solidFill>
                <a:schemeClr val="lt1"/>
              </a:solidFill>
              <a:latin typeface="Montserrat"/>
              <a:ea typeface="Montserrat"/>
              <a:cs typeface="Montserrat"/>
              <a:sym typeface="Montserrat"/>
            </a:endParaRPr>
          </a:p>
          <a:p>
            <a:pPr indent="-450850" lvl="0" marL="457200" rtl="0" algn="l">
              <a:lnSpc>
                <a:spcPct val="115000"/>
              </a:lnSpc>
              <a:spcBef>
                <a:spcPts val="0"/>
              </a:spcBef>
              <a:spcAft>
                <a:spcPts val="0"/>
              </a:spcAft>
              <a:buClr>
                <a:schemeClr val="lt1"/>
              </a:buClr>
              <a:buSzPts val="3500"/>
              <a:buFont typeface="Montserrat Light"/>
              <a:buChar char="-"/>
            </a:pPr>
            <a:r>
              <a:rPr lang="en-US" sz="3500">
                <a:solidFill>
                  <a:schemeClr val="lt1"/>
                </a:solidFill>
                <a:latin typeface="Montserrat Light"/>
                <a:ea typeface="Montserrat Light"/>
                <a:cs typeface="Montserrat Light"/>
                <a:sym typeface="Montserrat Light"/>
              </a:rPr>
              <a:t>Make some options tappables instead of swipes</a:t>
            </a:r>
            <a:endParaRPr sz="3500">
              <a:solidFill>
                <a:schemeClr val="lt1"/>
              </a:solidFill>
              <a:latin typeface="Montserrat Light"/>
              <a:ea typeface="Montserrat Light"/>
              <a:cs typeface="Montserrat Light"/>
              <a:sym typeface="Montserrat Light"/>
            </a:endParaRPr>
          </a:p>
          <a:p>
            <a:pPr indent="-450850" lvl="0" marL="457200" rtl="0" algn="l">
              <a:lnSpc>
                <a:spcPct val="115000"/>
              </a:lnSpc>
              <a:spcBef>
                <a:spcPts val="0"/>
              </a:spcBef>
              <a:spcAft>
                <a:spcPts val="0"/>
              </a:spcAft>
              <a:buClr>
                <a:schemeClr val="lt1"/>
              </a:buClr>
              <a:buSzPts val="3500"/>
              <a:buFont typeface="Montserrat Light"/>
              <a:buChar char="-"/>
            </a:pPr>
            <a:r>
              <a:rPr lang="en-US" sz="3500">
                <a:solidFill>
                  <a:schemeClr val="lt1"/>
                </a:solidFill>
                <a:latin typeface="Montserrat Light"/>
                <a:ea typeface="Montserrat Light"/>
                <a:cs typeface="Montserrat Light"/>
                <a:sym typeface="Montserrat Light"/>
              </a:rPr>
              <a:t>Improve returning to the home screen</a:t>
            </a:r>
            <a:endParaRPr sz="3500">
              <a:solidFill>
                <a:schemeClr val="lt1"/>
              </a:solidFill>
              <a:latin typeface="Montserrat Light"/>
              <a:ea typeface="Montserrat Light"/>
              <a:cs typeface="Montserrat Light"/>
              <a:sym typeface="Montserrat Light"/>
            </a:endParaRPr>
          </a:p>
        </p:txBody>
      </p:sp>
      <p:pic>
        <p:nvPicPr>
          <p:cNvPr id="808" name="Google Shape;808;p46"/>
          <p:cNvPicPr preferRelativeResize="0"/>
          <p:nvPr/>
        </p:nvPicPr>
        <p:blipFill>
          <a:blip r:embed="rId3">
            <a:alphaModFix/>
          </a:blip>
          <a:stretch>
            <a:fillRect/>
          </a:stretch>
        </p:blipFill>
        <p:spPr>
          <a:xfrm>
            <a:off x="5550625" y="2673650"/>
            <a:ext cx="6336450" cy="9977755"/>
          </a:xfrm>
          <a:prstGeom prst="rect">
            <a:avLst/>
          </a:prstGeom>
          <a:noFill/>
          <a:ln>
            <a:noFill/>
          </a:ln>
        </p:spPr>
      </p:pic>
      <p:pic>
        <p:nvPicPr>
          <p:cNvPr id="809" name="Google Shape;809;p46"/>
          <p:cNvPicPr preferRelativeResize="0"/>
          <p:nvPr/>
        </p:nvPicPr>
        <p:blipFill rotWithShape="1">
          <a:blip r:embed="rId4">
            <a:alphaModFix/>
          </a:blip>
          <a:srcRect b="50394" l="0" r="0" t="0"/>
          <a:stretch/>
        </p:blipFill>
        <p:spPr>
          <a:xfrm rot="-5400000">
            <a:off x="10386212" y="4552462"/>
            <a:ext cx="9941676" cy="6336450"/>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3" name="Shape 813"/>
        <p:cNvGrpSpPr/>
        <p:nvPr/>
      </p:nvGrpSpPr>
      <p:grpSpPr>
        <a:xfrm>
          <a:off x="0" y="0"/>
          <a:ext cx="0" cy="0"/>
          <a:chOff x="0" y="0"/>
          <a:chExt cx="0" cy="0"/>
        </a:xfrm>
      </p:grpSpPr>
      <p:sp>
        <p:nvSpPr>
          <p:cNvPr id="814" name="Google Shape;814;p47"/>
          <p:cNvSpPr/>
          <p:nvPr/>
        </p:nvSpPr>
        <p:spPr>
          <a:xfrm>
            <a:off x="-1486984" y="9054858"/>
            <a:ext cx="3366046" cy="3439916"/>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815" name="Google Shape;815;p47"/>
          <p:cNvSpPr/>
          <p:nvPr/>
        </p:nvSpPr>
        <p:spPr>
          <a:xfrm>
            <a:off x="-490970" y="10068082"/>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816" name="Google Shape;816;p47"/>
          <p:cNvSpPr/>
          <p:nvPr/>
        </p:nvSpPr>
        <p:spPr>
          <a:xfrm flipH="1" rot="-5400000">
            <a:off x="16673067" y="1739004"/>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6">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817" name="Google Shape;817;p47"/>
          <p:cNvSpPr/>
          <p:nvPr/>
        </p:nvSpPr>
        <p:spPr>
          <a:xfrm rot="6299965">
            <a:off x="22274030" y="760857"/>
            <a:ext cx="8295857" cy="9979315"/>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494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818" name="Google Shape;818;p47"/>
          <p:cNvSpPr/>
          <p:nvPr/>
        </p:nvSpPr>
        <p:spPr>
          <a:xfrm rot="5400000">
            <a:off x="-5500658" y="-14615963"/>
            <a:ext cx="14760017" cy="17755231"/>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819" name="Google Shape;819;p47"/>
          <p:cNvSpPr txBox="1"/>
          <p:nvPr/>
        </p:nvSpPr>
        <p:spPr>
          <a:xfrm>
            <a:off x="4931825" y="4021675"/>
            <a:ext cx="10897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Montserrat Light"/>
              <a:ea typeface="Montserrat Light"/>
              <a:cs typeface="Montserrat Light"/>
              <a:sym typeface="Montserrat Light"/>
            </a:endParaRPr>
          </a:p>
        </p:txBody>
      </p:sp>
      <p:sp>
        <p:nvSpPr>
          <p:cNvPr id="820" name="Google Shape;820;p47"/>
          <p:cNvSpPr txBox="1"/>
          <p:nvPr/>
        </p:nvSpPr>
        <p:spPr>
          <a:xfrm>
            <a:off x="1520825" y="367003"/>
            <a:ext cx="21336000" cy="27705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Progress towards goals</a:t>
            </a:r>
            <a:endParaRPr/>
          </a:p>
          <a:p>
            <a:pPr indent="0" lvl="0" marL="0" rtl="0" algn="ctr">
              <a:spcBef>
                <a:spcPts val="0"/>
              </a:spcBef>
              <a:spcAft>
                <a:spcPts val="0"/>
              </a:spcAft>
              <a:buNone/>
            </a:pPr>
            <a:r>
              <a:t/>
            </a:r>
            <a:endParaRPr/>
          </a:p>
          <a:p>
            <a:pPr indent="0" lvl="0" marL="0" marR="0" rtl="0" algn="ctr">
              <a:spcBef>
                <a:spcPts val="0"/>
              </a:spcBef>
              <a:spcAft>
                <a:spcPts val="0"/>
              </a:spcAft>
              <a:buNone/>
            </a:pPr>
            <a:r>
              <a:t/>
            </a:r>
            <a:endParaRPr sz="8000">
              <a:solidFill>
                <a:schemeClr val="dk2"/>
              </a:solidFill>
              <a:latin typeface="Playfair Display ExtraBold"/>
              <a:ea typeface="Playfair Display ExtraBold"/>
              <a:cs typeface="Playfair Display ExtraBold"/>
              <a:sym typeface="Playfair Display ExtraBold"/>
            </a:endParaRPr>
          </a:p>
        </p:txBody>
      </p:sp>
      <p:sp>
        <p:nvSpPr>
          <p:cNvPr id="821" name="Google Shape;821;p47"/>
          <p:cNvSpPr/>
          <p:nvPr/>
        </p:nvSpPr>
        <p:spPr>
          <a:xfrm>
            <a:off x="253250" y="3119950"/>
            <a:ext cx="7263900" cy="5568600"/>
          </a:xfrm>
          <a:prstGeom prst="roundRect">
            <a:avLst>
              <a:gd fmla="val 16667" name="adj"/>
            </a:avLst>
          </a:prstGeom>
          <a:solidFill>
            <a:srgbClr val="305391">
              <a:alpha val="2658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Light"/>
              <a:ea typeface="Montserrat Light"/>
              <a:cs typeface="Montserrat Light"/>
              <a:sym typeface="Montserrat Light"/>
            </a:endParaRPr>
          </a:p>
        </p:txBody>
      </p:sp>
      <p:sp>
        <p:nvSpPr>
          <p:cNvPr id="822" name="Google Shape;822;p47"/>
          <p:cNvSpPr txBox="1"/>
          <p:nvPr/>
        </p:nvSpPr>
        <p:spPr>
          <a:xfrm>
            <a:off x="1964250" y="3387025"/>
            <a:ext cx="5294400" cy="2949000"/>
          </a:xfrm>
          <a:prstGeom prst="rect">
            <a:avLst/>
          </a:prstGeom>
          <a:noFill/>
          <a:ln>
            <a:noFill/>
          </a:ln>
        </p:spPr>
        <p:txBody>
          <a:bodyPr anchorCtr="0" anchor="t" bIns="45700" lIns="91425" spcFirstLastPara="1" rIns="91425" wrap="square" tIns="45700">
            <a:spAutoFit/>
          </a:bodyPr>
          <a:lstStyle/>
          <a:p>
            <a:pPr indent="0" lvl="0" marL="0" rtl="0" algn="l">
              <a:lnSpc>
                <a:spcPct val="120000"/>
              </a:lnSpc>
              <a:spcBef>
                <a:spcPts val="0"/>
              </a:spcBef>
              <a:spcAft>
                <a:spcPts val="0"/>
              </a:spcAft>
              <a:buNone/>
            </a:pPr>
            <a:r>
              <a:rPr lang="en-US" sz="3200">
                <a:solidFill>
                  <a:schemeClr val="lt1"/>
                </a:solidFill>
                <a:latin typeface="Montserrat Light"/>
                <a:ea typeface="Montserrat Light"/>
                <a:cs typeface="Montserrat Light"/>
                <a:sym typeface="Montserrat Light"/>
              </a:rPr>
              <a:t>Most users found their way around quite quickly</a:t>
            </a:r>
            <a:endParaRPr sz="3200">
              <a:solidFill>
                <a:schemeClr val="lt1"/>
              </a:solidFill>
              <a:latin typeface="Montserrat Light"/>
              <a:ea typeface="Montserrat Light"/>
              <a:cs typeface="Montserrat Light"/>
              <a:sym typeface="Montserrat Light"/>
            </a:endParaRPr>
          </a:p>
          <a:p>
            <a:pPr indent="0" lvl="0" marL="0" rtl="0" algn="l">
              <a:lnSpc>
                <a:spcPct val="120000"/>
              </a:lnSpc>
              <a:spcBef>
                <a:spcPts val="0"/>
              </a:spcBef>
              <a:spcAft>
                <a:spcPts val="0"/>
              </a:spcAft>
              <a:buNone/>
            </a:pPr>
            <a:r>
              <a:rPr lang="en-US" sz="3200">
                <a:solidFill>
                  <a:schemeClr val="lt1"/>
                </a:solidFill>
                <a:latin typeface="Montserrat Light"/>
                <a:ea typeface="Montserrat Light"/>
                <a:cs typeface="Montserrat Light"/>
                <a:sym typeface="Montserrat Light"/>
              </a:rPr>
              <a:t>( &lt; 1 min per page)</a:t>
            </a:r>
            <a:endParaRPr sz="3200">
              <a:solidFill>
                <a:schemeClr val="lt1"/>
              </a:solidFill>
              <a:latin typeface="Montserrat Light"/>
              <a:ea typeface="Montserrat Light"/>
              <a:cs typeface="Montserrat Light"/>
              <a:sym typeface="Montserrat Light"/>
            </a:endParaRPr>
          </a:p>
          <a:p>
            <a:pPr indent="0" lvl="0" marL="0" rtl="0" algn="l">
              <a:lnSpc>
                <a:spcPct val="120000"/>
              </a:lnSpc>
              <a:spcBef>
                <a:spcPts val="0"/>
              </a:spcBef>
              <a:spcAft>
                <a:spcPts val="0"/>
              </a:spcAft>
              <a:buNone/>
            </a:pPr>
            <a:r>
              <a:t/>
            </a:r>
            <a:endParaRPr sz="32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t/>
            </a:r>
            <a:endParaRPr sz="3200">
              <a:solidFill>
                <a:schemeClr val="lt1"/>
              </a:solidFill>
              <a:latin typeface="Montserrat Light"/>
              <a:ea typeface="Montserrat Light"/>
              <a:cs typeface="Montserrat Light"/>
              <a:sym typeface="Montserrat Light"/>
            </a:endParaRPr>
          </a:p>
        </p:txBody>
      </p:sp>
      <p:cxnSp>
        <p:nvCxnSpPr>
          <p:cNvPr id="823" name="Google Shape;823;p47"/>
          <p:cNvCxnSpPr/>
          <p:nvPr/>
        </p:nvCxnSpPr>
        <p:spPr>
          <a:xfrm>
            <a:off x="1664904" y="3519256"/>
            <a:ext cx="0" cy="1080000"/>
          </a:xfrm>
          <a:prstGeom prst="straightConnector1">
            <a:avLst/>
          </a:prstGeom>
          <a:noFill/>
          <a:ln cap="rnd" cmpd="sng" w="50800">
            <a:solidFill>
              <a:schemeClr val="accent2"/>
            </a:solidFill>
            <a:prstDash val="solid"/>
            <a:round/>
            <a:headEnd len="sm" w="sm" type="none"/>
            <a:tailEnd len="sm" w="sm" type="none"/>
          </a:ln>
        </p:spPr>
      </p:cxnSp>
      <p:sp>
        <p:nvSpPr>
          <p:cNvPr id="824" name="Google Shape;824;p47"/>
          <p:cNvSpPr/>
          <p:nvPr/>
        </p:nvSpPr>
        <p:spPr>
          <a:xfrm rot="8100000">
            <a:off x="503056" y="3949277"/>
            <a:ext cx="1149452" cy="674323"/>
          </a:xfrm>
          <a:custGeom>
            <a:rect b="b" l="l" r="r" t="t"/>
            <a:pathLst>
              <a:path extrusionOk="0" h="1444904" w="1444952">
                <a:moveTo>
                  <a:pt x="722477" y="0"/>
                </a:moveTo>
                <a:lnTo>
                  <a:pt x="0" y="1444904"/>
                </a:lnTo>
                <a:lnTo>
                  <a:pt x="1444952" y="1444904"/>
                </a:lnTo>
                <a:lnTo>
                  <a:pt x="722477"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825" name="Google Shape;825;p47"/>
          <p:cNvSpPr txBox="1"/>
          <p:nvPr/>
        </p:nvSpPr>
        <p:spPr>
          <a:xfrm>
            <a:off x="10588623" y="1967488"/>
            <a:ext cx="7471800" cy="10158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6000">
                <a:solidFill>
                  <a:schemeClr val="accent4"/>
                </a:solidFill>
                <a:latin typeface="Playfair Display"/>
                <a:ea typeface="Playfair Display"/>
                <a:cs typeface="Playfair Display"/>
                <a:sym typeface="Playfair Display"/>
              </a:rPr>
              <a:t>Learnability</a:t>
            </a:r>
            <a:endParaRPr sz="6000">
              <a:solidFill>
                <a:schemeClr val="accent4"/>
              </a:solidFill>
            </a:endParaRPr>
          </a:p>
        </p:txBody>
      </p:sp>
      <p:sp>
        <p:nvSpPr>
          <p:cNvPr id="826" name="Google Shape;826;p47"/>
          <p:cNvSpPr txBox="1"/>
          <p:nvPr/>
        </p:nvSpPr>
        <p:spPr>
          <a:xfrm>
            <a:off x="6107301" y="5651282"/>
            <a:ext cx="6273000" cy="10158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6000">
                <a:solidFill>
                  <a:schemeClr val="dk2"/>
                </a:solidFill>
                <a:latin typeface="Playfair Display"/>
                <a:ea typeface="Playfair Display"/>
                <a:cs typeface="Playfair Display"/>
                <a:sym typeface="Playfair Display"/>
              </a:rPr>
              <a:t>Flexibility</a:t>
            </a:r>
            <a:endParaRPr sz="6000">
              <a:solidFill>
                <a:schemeClr val="dk2"/>
              </a:solidFill>
            </a:endParaRPr>
          </a:p>
        </p:txBody>
      </p:sp>
      <p:sp>
        <p:nvSpPr>
          <p:cNvPr id="827" name="Google Shape;827;p47"/>
          <p:cNvSpPr txBox="1"/>
          <p:nvPr/>
        </p:nvSpPr>
        <p:spPr>
          <a:xfrm>
            <a:off x="177040" y="2060695"/>
            <a:ext cx="6273000" cy="10158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6000">
                <a:solidFill>
                  <a:schemeClr val="accent3"/>
                </a:solidFill>
                <a:latin typeface="Playfair Display"/>
                <a:ea typeface="Playfair Display"/>
                <a:cs typeface="Playfair Display"/>
                <a:sym typeface="Playfair Display"/>
              </a:rPr>
              <a:t>Efficiency</a:t>
            </a:r>
            <a:endParaRPr sz="2600">
              <a:solidFill>
                <a:schemeClr val="accent3"/>
              </a:solidFill>
            </a:endParaRPr>
          </a:p>
        </p:txBody>
      </p:sp>
      <p:sp>
        <p:nvSpPr>
          <p:cNvPr id="828" name="Google Shape;828;p47"/>
          <p:cNvSpPr/>
          <p:nvPr/>
        </p:nvSpPr>
        <p:spPr>
          <a:xfrm>
            <a:off x="5611850" y="7055350"/>
            <a:ext cx="7263900" cy="5568600"/>
          </a:xfrm>
          <a:prstGeom prst="roundRect">
            <a:avLst>
              <a:gd fmla="val 16667" name="adj"/>
            </a:avLst>
          </a:prstGeom>
          <a:solidFill>
            <a:srgbClr val="305391">
              <a:alpha val="2658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Light"/>
              <a:ea typeface="Montserrat Light"/>
              <a:cs typeface="Montserrat Light"/>
              <a:sym typeface="Montserrat Light"/>
            </a:endParaRPr>
          </a:p>
        </p:txBody>
      </p:sp>
      <p:sp>
        <p:nvSpPr>
          <p:cNvPr id="829" name="Google Shape;829;p47"/>
          <p:cNvSpPr txBox="1"/>
          <p:nvPr/>
        </p:nvSpPr>
        <p:spPr>
          <a:xfrm>
            <a:off x="7413400" y="7765675"/>
            <a:ext cx="5294400" cy="585000"/>
          </a:xfrm>
          <a:prstGeom prst="rect">
            <a:avLst/>
          </a:prstGeom>
          <a:noFill/>
          <a:ln>
            <a:noFill/>
          </a:ln>
        </p:spPr>
        <p:txBody>
          <a:bodyPr anchorCtr="0" anchor="t" bIns="45700" lIns="91425" spcFirstLastPara="1" rIns="91425" wrap="square" tIns="45700">
            <a:spAutoFit/>
          </a:bodyPr>
          <a:lstStyle/>
          <a:p>
            <a:pPr indent="0" lvl="0" marL="0" rtl="0" algn="l">
              <a:lnSpc>
                <a:spcPct val="120000"/>
              </a:lnSpc>
              <a:spcBef>
                <a:spcPts val="0"/>
              </a:spcBef>
              <a:spcAft>
                <a:spcPts val="0"/>
              </a:spcAft>
              <a:buNone/>
            </a:pPr>
            <a:r>
              <a:rPr lang="en-US" sz="3200">
                <a:solidFill>
                  <a:schemeClr val="lt1"/>
                </a:solidFill>
                <a:latin typeface="Montserrat Light"/>
                <a:ea typeface="Montserrat Light"/>
                <a:cs typeface="Montserrat Light"/>
                <a:sym typeface="Montserrat Light"/>
              </a:rPr>
              <a:t>No one hit a dead end</a:t>
            </a:r>
            <a:endParaRPr sz="3200">
              <a:solidFill>
                <a:schemeClr val="lt1"/>
              </a:solidFill>
              <a:latin typeface="Montserrat Light"/>
              <a:ea typeface="Montserrat Light"/>
              <a:cs typeface="Montserrat Light"/>
              <a:sym typeface="Montserrat Light"/>
            </a:endParaRPr>
          </a:p>
        </p:txBody>
      </p:sp>
      <p:cxnSp>
        <p:nvCxnSpPr>
          <p:cNvPr id="830" name="Google Shape;830;p47"/>
          <p:cNvCxnSpPr/>
          <p:nvPr/>
        </p:nvCxnSpPr>
        <p:spPr>
          <a:xfrm>
            <a:off x="7099704" y="7454656"/>
            <a:ext cx="0" cy="1080000"/>
          </a:xfrm>
          <a:prstGeom prst="straightConnector1">
            <a:avLst/>
          </a:prstGeom>
          <a:noFill/>
          <a:ln cap="rnd" cmpd="sng" w="50800">
            <a:solidFill>
              <a:schemeClr val="accent2"/>
            </a:solidFill>
            <a:prstDash val="solid"/>
            <a:round/>
            <a:headEnd len="sm" w="sm" type="none"/>
            <a:tailEnd len="sm" w="sm" type="none"/>
          </a:ln>
        </p:spPr>
      </p:cxnSp>
      <p:sp>
        <p:nvSpPr>
          <p:cNvPr id="831" name="Google Shape;831;p47"/>
          <p:cNvSpPr/>
          <p:nvPr/>
        </p:nvSpPr>
        <p:spPr>
          <a:xfrm rot="8100000">
            <a:off x="5937856" y="7884677"/>
            <a:ext cx="1149452" cy="674323"/>
          </a:xfrm>
          <a:custGeom>
            <a:rect b="b" l="l" r="r" t="t"/>
            <a:pathLst>
              <a:path extrusionOk="0" h="1444904" w="1444952">
                <a:moveTo>
                  <a:pt x="722477" y="0"/>
                </a:moveTo>
                <a:lnTo>
                  <a:pt x="0" y="1444904"/>
                </a:lnTo>
                <a:lnTo>
                  <a:pt x="1444952" y="1444904"/>
                </a:lnTo>
                <a:lnTo>
                  <a:pt x="722477"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832" name="Google Shape;832;p47"/>
          <p:cNvSpPr/>
          <p:nvPr/>
        </p:nvSpPr>
        <p:spPr>
          <a:xfrm>
            <a:off x="10525875" y="3073375"/>
            <a:ext cx="7263900" cy="5568600"/>
          </a:xfrm>
          <a:prstGeom prst="roundRect">
            <a:avLst>
              <a:gd fmla="val 16667" name="adj"/>
            </a:avLst>
          </a:prstGeom>
          <a:solidFill>
            <a:srgbClr val="305391">
              <a:alpha val="2658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Light"/>
              <a:ea typeface="Montserrat Light"/>
              <a:cs typeface="Montserrat Light"/>
              <a:sym typeface="Montserrat Light"/>
            </a:endParaRPr>
          </a:p>
        </p:txBody>
      </p:sp>
      <p:sp>
        <p:nvSpPr>
          <p:cNvPr id="833" name="Google Shape;833;p47"/>
          <p:cNvSpPr txBox="1"/>
          <p:nvPr/>
        </p:nvSpPr>
        <p:spPr>
          <a:xfrm>
            <a:off x="12313075" y="3873850"/>
            <a:ext cx="5294400" cy="17670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lang="en-US" sz="3200">
                <a:solidFill>
                  <a:schemeClr val="lt1"/>
                </a:solidFill>
                <a:latin typeface="Montserrat Light"/>
                <a:ea typeface="Montserrat Light"/>
                <a:cs typeface="Montserrat Light"/>
                <a:sym typeface="Montserrat Light"/>
              </a:rPr>
              <a:t>Every user quickly used buttons once they </a:t>
            </a:r>
            <a:r>
              <a:rPr b="1" lang="en-US" sz="3200">
                <a:solidFill>
                  <a:schemeClr val="lt1"/>
                </a:solidFill>
                <a:latin typeface="Montserrat"/>
                <a:ea typeface="Montserrat"/>
                <a:cs typeface="Montserrat"/>
                <a:sym typeface="Montserrat"/>
              </a:rPr>
              <a:t>found out they were clickable</a:t>
            </a:r>
            <a:endParaRPr b="1" sz="3200">
              <a:solidFill>
                <a:schemeClr val="lt1"/>
              </a:solidFill>
              <a:latin typeface="Montserrat"/>
              <a:ea typeface="Montserrat"/>
              <a:cs typeface="Montserrat"/>
              <a:sym typeface="Montserrat"/>
            </a:endParaRPr>
          </a:p>
        </p:txBody>
      </p:sp>
      <p:cxnSp>
        <p:nvCxnSpPr>
          <p:cNvPr id="834" name="Google Shape;834;p47"/>
          <p:cNvCxnSpPr/>
          <p:nvPr/>
        </p:nvCxnSpPr>
        <p:spPr>
          <a:xfrm>
            <a:off x="12089929" y="4082281"/>
            <a:ext cx="0" cy="1080000"/>
          </a:xfrm>
          <a:prstGeom prst="straightConnector1">
            <a:avLst/>
          </a:prstGeom>
          <a:noFill/>
          <a:ln cap="rnd" cmpd="sng" w="50800">
            <a:solidFill>
              <a:schemeClr val="accent2"/>
            </a:solidFill>
            <a:prstDash val="solid"/>
            <a:round/>
            <a:headEnd len="sm" w="sm" type="none"/>
            <a:tailEnd len="sm" w="sm" type="none"/>
          </a:ln>
        </p:spPr>
      </p:cxnSp>
      <p:sp>
        <p:nvSpPr>
          <p:cNvPr id="835" name="Google Shape;835;p47"/>
          <p:cNvSpPr/>
          <p:nvPr/>
        </p:nvSpPr>
        <p:spPr>
          <a:xfrm rot="8100000">
            <a:off x="10928081" y="4512302"/>
            <a:ext cx="1149452" cy="674323"/>
          </a:xfrm>
          <a:custGeom>
            <a:rect b="b" l="l" r="r" t="t"/>
            <a:pathLst>
              <a:path extrusionOk="0" h="1444904" w="1444952">
                <a:moveTo>
                  <a:pt x="722477" y="0"/>
                </a:moveTo>
                <a:lnTo>
                  <a:pt x="0" y="1444904"/>
                </a:lnTo>
                <a:lnTo>
                  <a:pt x="1444952" y="1444904"/>
                </a:lnTo>
                <a:lnTo>
                  <a:pt x="722477"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836" name="Google Shape;836;p47"/>
          <p:cNvSpPr txBox="1"/>
          <p:nvPr/>
        </p:nvSpPr>
        <p:spPr>
          <a:xfrm>
            <a:off x="16322723" y="6089363"/>
            <a:ext cx="7471800" cy="10158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6000">
                <a:solidFill>
                  <a:schemeClr val="accent5"/>
                </a:solidFill>
                <a:latin typeface="Playfair Display"/>
                <a:ea typeface="Playfair Display"/>
                <a:cs typeface="Playfair Display"/>
                <a:sym typeface="Playfair Display"/>
              </a:rPr>
              <a:t>Enjoyment</a:t>
            </a:r>
            <a:endParaRPr sz="6000"/>
          </a:p>
        </p:txBody>
      </p:sp>
      <p:sp>
        <p:nvSpPr>
          <p:cNvPr id="837" name="Google Shape;837;p47"/>
          <p:cNvSpPr/>
          <p:nvPr/>
        </p:nvSpPr>
        <p:spPr>
          <a:xfrm>
            <a:off x="16031375" y="7195250"/>
            <a:ext cx="7263900" cy="5568600"/>
          </a:xfrm>
          <a:prstGeom prst="roundRect">
            <a:avLst>
              <a:gd fmla="val 16667" name="adj"/>
            </a:avLst>
          </a:prstGeom>
          <a:solidFill>
            <a:srgbClr val="305391">
              <a:alpha val="2658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Light"/>
              <a:ea typeface="Montserrat Light"/>
              <a:cs typeface="Montserrat Light"/>
              <a:sym typeface="Montserrat Light"/>
            </a:endParaRPr>
          </a:p>
        </p:txBody>
      </p:sp>
      <p:sp>
        <p:nvSpPr>
          <p:cNvPr id="838" name="Google Shape;838;p47"/>
          <p:cNvSpPr txBox="1"/>
          <p:nvPr/>
        </p:nvSpPr>
        <p:spPr>
          <a:xfrm>
            <a:off x="17894775" y="7577025"/>
            <a:ext cx="5294400" cy="2949000"/>
          </a:xfrm>
          <a:prstGeom prst="rect">
            <a:avLst/>
          </a:prstGeom>
          <a:noFill/>
          <a:ln>
            <a:noFill/>
          </a:ln>
        </p:spPr>
        <p:txBody>
          <a:bodyPr anchorCtr="0" anchor="t" bIns="45700" lIns="91425" spcFirstLastPara="1" rIns="91425" wrap="square" tIns="45700">
            <a:spAutoFit/>
          </a:bodyPr>
          <a:lstStyle/>
          <a:p>
            <a:pPr indent="0" lvl="0" marL="0" rtl="0" algn="l">
              <a:lnSpc>
                <a:spcPct val="120000"/>
              </a:lnSpc>
              <a:spcBef>
                <a:spcPts val="0"/>
              </a:spcBef>
              <a:spcAft>
                <a:spcPts val="0"/>
              </a:spcAft>
              <a:buNone/>
            </a:pPr>
            <a:r>
              <a:rPr lang="en-US" sz="3200">
                <a:solidFill>
                  <a:schemeClr val="lt1"/>
                </a:solidFill>
                <a:latin typeface="Montserrat Light"/>
                <a:ea typeface="Montserrat Light"/>
                <a:cs typeface="Montserrat Light"/>
                <a:sym typeface="Montserrat Light"/>
              </a:rPr>
              <a:t>Positive feedback generally</a:t>
            </a:r>
            <a:endParaRPr sz="3200">
              <a:solidFill>
                <a:schemeClr val="lt1"/>
              </a:solidFill>
              <a:latin typeface="Montserrat Light"/>
              <a:ea typeface="Montserrat Light"/>
              <a:cs typeface="Montserrat Light"/>
              <a:sym typeface="Montserrat Light"/>
            </a:endParaRPr>
          </a:p>
          <a:p>
            <a:pPr indent="0" lvl="0" marL="0" rtl="0" algn="l">
              <a:lnSpc>
                <a:spcPct val="120000"/>
              </a:lnSpc>
              <a:spcBef>
                <a:spcPts val="0"/>
              </a:spcBef>
              <a:spcAft>
                <a:spcPts val="0"/>
              </a:spcAft>
              <a:buNone/>
            </a:pPr>
            <a:r>
              <a:t/>
            </a:r>
            <a:endParaRPr sz="32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t/>
            </a:r>
            <a:endParaRPr sz="32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t/>
            </a:r>
            <a:endParaRPr sz="3200">
              <a:solidFill>
                <a:schemeClr val="lt1"/>
              </a:solidFill>
              <a:latin typeface="Montserrat Light"/>
              <a:ea typeface="Montserrat Light"/>
              <a:cs typeface="Montserrat Light"/>
              <a:sym typeface="Montserrat Light"/>
            </a:endParaRPr>
          </a:p>
        </p:txBody>
      </p:sp>
      <p:cxnSp>
        <p:nvCxnSpPr>
          <p:cNvPr id="839" name="Google Shape;839;p47"/>
          <p:cNvCxnSpPr/>
          <p:nvPr/>
        </p:nvCxnSpPr>
        <p:spPr>
          <a:xfrm>
            <a:off x="17671629" y="7594556"/>
            <a:ext cx="0" cy="1080000"/>
          </a:xfrm>
          <a:prstGeom prst="straightConnector1">
            <a:avLst/>
          </a:prstGeom>
          <a:noFill/>
          <a:ln cap="rnd" cmpd="sng" w="50800">
            <a:solidFill>
              <a:schemeClr val="accent2"/>
            </a:solidFill>
            <a:prstDash val="solid"/>
            <a:round/>
            <a:headEnd len="sm" w="sm" type="none"/>
            <a:tailEnd len="sm" w="sm" type="none"/>
          </a:ln>
        </p:spPr>
      </p:cxnSp>
      <p:sp>
        <p:nvSpPr>
          <p:cNvPr id="840" name="Google Shape;840;p47"/>
          <p:cNvSpPr/>
          <p:nvPr/>
        </p:nvSpPr>
        <p:spPr>
          <a:xfrm rot="8100000">
            <a:off x="16509781" y="8024577"/>
            <a:ext cx="1149452" cy="674323"/>
          </a:xfrm>
          <a:custGeom>
            <a:rect b="b" l="l" r="r" t="t"/>
            <a:pathLst>
              <a:path extrusionOk="0" h="1444904" w="1444952">
                <a:moveTo>
                  <a:pt x="722477" y="0"/>
                </a:moveTo>
                <a:lnTo>
                  <a:pt x="0" y="1444904"/>
                </a:lnTo>
                <a:lnTo>
                  <a:pt x="1444952" y="1444904"/>
                </a:lnTo>
                <a:lnTo>
                  <a:pt x="722477"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841" name="Google Shape;841;p47"/>
          <p:cNvSpPr txBox="1"/>
          <p:nvPr/>
        </p:nvSpPr>
        <p:spPr>
          <a:xfrm>
            <a:off x="2003646" y="5518550"/>
            <a:ext cx="3608100" cy="2949000"/>
          </a:xfrm>
          <a:prstGeom prst="rect">
            <a:avLst/>
          </a:prstGeom>
          <a:noFill/>
          <a:ln>
            <a:noFill/>
          </a:ln>
        </p:spPr>
        <p:txBody>
          <a:bodyPr anchorCtr="0" anchor="t" bIns="45700" lIns="91425" spcFirstLastPara="1" rIns="91425" wrap="square" tIns="45700">
            <a:spAutoFit/>
          </a:bodyPr>
          <a:lstStyle/>
          <a:p>
            <a:pPr indent="0" lvl="0" marL="0" rtl="0" algn="l">
              <a:lnSpc>
                <a:spcPct val="120000"/>
              </a:lnSpc>
              <a:spcBef>
                <a:spcPts val="0"/>
              </a:spcBef>
              <a:spcAft>
                <a:spcPts val="0"/>
              </a:spcAft>
              <a:buNone/>
            </a:pPr>
            <a:r>
              <a:rPr b="1" lang="en-US" sz="3200">
                <a:solidFill>
                  <a:schemeClr val="lt1"/>
                </a:solidFill>
                <a:latin typeface="Montserrat"/>
                <a:ea typeface="Montserrat"/>
                <a:cs typeface="Montserrat"/>
                <a:sym typeface="Montserrat"/>
              </a:rPr>
              <a:t>Some got lost looking for a feature</a:t>
            </a:r>
            <a:endParaRPr b="1" sz="3200">
              <a:solidFill>
                <a:schemeClr val="lt1"/>
              </a:solidFill>
              <a:latin typeface="Montserrat"/>
              <a:ea typeface="Montserrat"/>
              <a:cs typeface="Montserrat"/>
              <a:sym typeface="Montserrat"/>
            </a:endParaRPr>
          </a:p>
          <a:p>
            <a:pPr indent="0" lvl="0" marL="0" rtl="0" algn="l">
              <a:lnSpc>
                <a:spcPct val="120000"/>
              </a:lnSpc>
              <a:spcBef>
                <a:spcPts val="0"/>
              </a:spcBef>
              <a:spcAft>
                <a:spcPts val="0"/>
              </a:spcAft>
              <a:buNone/>
            </a:pPr>
            <a:r>
              <a:t/>
            </a:r>
            <a:endParaRPr sz="32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t/>
            </a:r>
            <a:endParaRPr sz="3200">
              <a:solidFill>
                <a:schemeClr val="lt1"/>
              </a:solidFill>
              <a:latin typeface="Montserrat Light"/>
              <a:ea typeface="Montserrat Light"/>
              <a:cs typeface="Montserrat Light"/>
              <a:sym typeface="Montserrat Light"/>
            </a:endParaRPr>
          </a:p>
        </p:txBody>
      </p:sp>
      <p:cxnSp>
        <p:nvCxnSpPr>
          <p:cNvPr id="842" name="Google Shape;842;p47"/>
          <p:cNvCxnSpPr/>
          <p:nvPr/>
        </p:nvCxnSpPr>
        <p:spPr>
          <a:xfrm>
            <a:off x="1704292" y="5650781"/>
            <a:ext cx="0" cy="1080000"/>
          </a:xfrm>
          <a:prstGeom prst="straightConnector1">
            <a:avLst/>
          </a:prstGeom>
          <a:noFill/>
          <a:ln cap="rnd" cmpd="sng" w="50800">
            <a:solidFill>
              <a:schemeClr val="accent2"/>
            </a:solidFill>
            <a:prstDash val="solid"/>
            <a:round/>
            <a:headEnd len="sm" w="sm" type="none"/>
            <a:tailEnd len="sm" w="sm" type="none"/>
          </a:ln>
        </p:spPr>
      </p:cxnSp>
      <p:sp>
        <p:nvSpPr>
          <p:cNvPr id="843" name="Google Shape;843;p47"/>
          <p:cNvSpPr/>
          <p:nvPr/>
        </p:nvSpPr>
        <p:spPr>
          <a:xfrm rot="8100000">
            <a:off x="542444" y="6080802"/>
            <a:ext cx="1149452" cy="674323"/>
          </a:xfrm>
          <a:custGeom>
            <a:rect b="b" l="l" r="r" t="t"/>
            <a:pathLst>
              <a:path extrusionOk="0" h="1444904" w="1444952">
                <a:moveTo>
                  <a:pt x="722477" y="0"/>
                </a:moveTo>
                <a:lnTo>
                  <a:pt x="0" y="1444904"/>
                </a:lnTo>
                <a:lnTo>
                  <a:pt x="1444952" y="1444904"/>
                </a:lnTo>
                <a:lnTo>
                  <a:pt x="722477"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844" name="Google Shape;844;p47"/>
          <p:cNvSpPr txBox="1"/>
          <p:nvPr/>
        </p:nvSpPr>
        <p:spPr>
          <a:xfrm>
            <a:off x="7413401" y="8996900"/>
            <a:ext cx="4727400" cy="2949000"/>
          </a:xfrm>
          <a:prstGeom prst="rect">
            <a:avLst/>
          </a:prstGeom>
          <a:noFill/>
          <a:ln>
            <a:noFill/>
          </a:ln>
        </p:spPr>
        <p:txBody>
          <a:bodyPr anchorCtr="0" anchor="t" bIns="45700" lIns="91425" spcFirstLastPara="1" rIns="91425" wrap="square" tIns="45700">
            <a:spAutoFit/>
          </a:bodyPr>
          <a:lstStyle/>
          <a:p>
            <a:pPr indent="0" lvl="0" marL="0" rtl="0" algn="l">
              <a:lnSpc>
                <a:spcPct val="120000"/>
              </a:lnSpc>
              <a:spcBef>
                <a:spcPts val="0"/>
              </a:spcBef>
              <a:spcAft>
                <a:spcPts val="0"/>
              </a:spcAft>
              <a:buNone/>
            </a:pPr>
            <a:r>
              <a:rPr b="1" lang="en-US" sz="3200">
                <a:solidFill>
                  <a:schemeClr val="lt1"/>
                </a:solidFill>
                <a:latin typeface="Montserrat"/>
                <a:ea typeface="Montserrat"/>
                <a:cs typeface="Montserrat"/>
                <a:sym typeface="Montserrat"/>
              </a:rPr>
              <a:t>Evidence of desire paths beginning to form</a:t>
            </a:r>
            <a:endParaRPr b="1" sz="3200">
              <a:solidFill>
                <a:schemeClr val="lt1"/>
              </a:solidFill>
              <a:latin typeface="Montserrat"/>
              <a:ea typeface="Montserrat"/>
              <a:cs typeface="Montserrat"/>
              <a:sym typeface="Montserrat"/>
            </a:endParaRPr>
          </a:p>
          <a:p>
            <a:pPr indent="0" lvl="0" marL="0" rtl="0" algn="l">
              <a:lnSpc>
                <a:spcPct val="120000"/>
              </a:lnSpc>
              <a:spcBef>
                <a:spcPts val="0"/>
              </a:spcBef>
              <a:spcAft>
                <a:spcPts val="0"/>
              </a:spcAft>
              <a:buNone/>
            </a:pPr>
            <a:r>
              <a:t/>
            </a:r>
            <a:endParaRPr sz="32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t/>
            </a:r>
            <a:endParaRPr sz="3200">
              <a:solidFill>
                <a:schemeClr val="lt1"/>
              </a:solidFill>
              <a:latin typeface="Montserrat Light"/>
              <a:ea typeface="Montserrat Light"/>
              <a:cs typeface="Montserrat Light"/>
              <a:sym typeface="Montserrat Light"/>
            </a:endParaRPr>
          </a:p>
        </p:txBody>
      </p:sp>
      <p:cxnSp>
        <p:nvCxnSpPr>
          <p:cNvPr id="845" name="Google Shape;845;p47"/>
          <p:cNvCxnSpPr/>
          <p:nvPr/>
        </p:nvCxnSpPr>
        <p:spPr>
          <a:xfrm>
            <a:off x="7142832" y="9129131"/>
            <a:ext cx="0" cy="1080000"/>
          </a:xfrm>
          <a:prstGeom prst="straightConnector1">
            <a:avLst/>
          </a:prstGeom>
          <a:noFill/>
          <a:ln cap="rnd" cmpd="sng" w="50800">
            <a:solidFill>
              <a:schemeClr val="accent2"/>
            </a:solidFill>
            <a:prstDash val="solid"/>
            <a:round/>
            <a:headEnd len="sm" w="sm" type="none"/>
            <a:tailEnd len="sm" w="sm" type="none"/>
          </a:ln>
        </p:spPr>
      </p:cxnSp>
      <p:sp>
        <p:nvSpPr>
          <p:cNvPr id="846" name="Google Shape;846;p47"/>
          <p:cNvSpPr/>
          <p:nvPr/>
        </p:nvSpPr>
        <p:spPr>
          <a:xfrm rot="8442636">
            <a:off x="5783977" y="9520287"/>
            <a:ext cx="1283539" cy="752053"/>
          </a:xfrm>
          <a:custGeom>
            <a:rect b="b" l="l" r="r" t="t"/>
            <a:pathLst>
              <a:path extrusionOk="0" h="1444904" w="1444952">
                <a:moveTo>
                  <a:pt x="722477" y="0"/>
                </a:moveTo>
                <a:lnTo>
                  <a:pt x="0" y="1444904"/>
                </a:lnTo>
                <a:lnTo>
                  <a:pt x="1444952" y="1444904"/>
                </a:lnTo>
                <a:lnTo>
                  <a:pt x="722477"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847" name="Google Shape;847;p47"/>
          <p:cNvSpPr txBox="1"/>
          <p:nvPr/>
        </p:nvSpPr>
        <p:spPr>
          <a:xfrm>
            <a:off x="17894775" y="9163925"/>
            <a:ext cx="5294400" cy="2949000"/>
          </a:xfrm>
          <a:prstGeom prst="rect">
            <a:avLst/>
          </a:prstGeom>
          <a:noFill/>
          <a:ln>
            <a:noFill/>
          </a:ln>
        </p:spPr>
        <p:txBody>
          <a:bodyPr anchorCtr="0" anchor="t" bIns="45700" lIns="91425" spcFirstLastPara="1" rIns="91425" wrap="square" tIns="45700">
            <a:spAutoFit/>
          </a:bodyPr>
          <a:lstStyle/>
          <a:p>
            <a:pPr indent="0" lvl="0" marL="0" rtl="0" algn="l">
              <a:lnSpc>
                <a:spcPct val="120000"/>
              </a:lnSpc>
              <a:spcBef>
                <a:spcPts val="0"/>
              </a:spcBef>
              <a:spcAft>
                <a:spcPts val="0"/>
              </a:spcAft>
              <a:buNone/>
            </a:pPr>
            <a:r>
              <a:rPr lang="en-US" sz="3200">
                <a:solidFill>
                  <a:schemeClr val="lt1"/>
                </a:solidFill>
                <a:latin typeface="Montserrat Light"/>
                <a:ea typeface="Montserrat Light"/>
                <a:cs typeface="Montserrat Light"/>
                <a:sym typeface="Montserrat Light"/>
              </a:rPr>
              <a:t>Occasional confusion, but never frustration</a:t>
            </a:r>
            <a:endParaRPr sz="3200">
              <a:solidFill>
                <a:schemeClr val="lt1"/>
              </a:solidFill>
              <a:latin typeface="Montserrat Light"/>
              <a:ea typeface="Montserrat Light"/>
              <a:cs typeface="Montserrat Light"/>
              <a:sym typeface="Montserrat Light"/>
            </a:endParaRPr>
          </a:p>
          <a:p>
            <a:pPr indent="0" lvl="0" marL="0" rtl="0" algn="l">
              <a:lnSpc>
                <a:spcPct val="120000"/>
              </a:lnSpc>
              <a:spcBef>
                <a:spcPts val="0"/>
              </a:spcBef>
              <a:spcAft>
                <a:spcPts val="0"/>
              </a:spcAft>
              <a:buNone/>
            </a:pPr>
            <a:r>
              <a:t/>
            </a:r>
            <a:endParaRPr sz="32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t/>
            </a:r>
            <a:endParaRPr sz="32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t/>
            </a:r>
            <a:endParaRPr sz="3200">
              <a:solidFill>
                <a:schemeClr val="lt1"/>
              </a:solidFill>
              <a:latin typeface="Montserrat Light"/>
              <a:ea typeface="Montserrat Light"/>
              <a:cs typeface="Montserrat Light"/>
              <a:sym typeface="Montserrat Light"/>
            </a:endParaRPr>
          </a:p>
        </p:txBody>
      </p:sp>
      <p:cxnSp>
        <p:nvCxnSpPr>
          <p:cNvPr id="848" name="Google Shape;848;p47"/>
          <p:cNvCxnSpPr/>
          <p:nvPr/>
        </p:nvCxnSpPr>
        <p:spPr>
          <a:xfrm>
            <a:off x="17671629" y="9181456"/>
            <a:ext cx="0" cy="1080000"/>
          </a:xfrm>
          <a:prstGeom prst="straightConnector1">
            <a:avLst/>
          </a:prstGeom>
          <a:noFill/>
          <a:ln cap="rnd" cmpd="sng" w="50800">
            <a:solidFill>
              <a:schemeClr val="accent2"/>
            </a:solidFill>
            <a:prstDash val="solid"/>
            <a:round/>
            <a:headEnd len="sm" w="sm" type="none"/>
            <a:tailEnd len="sm" w="sm" type="none"/>
          </a:ln>
        </p:spPr>
      </p:cxnSp>
      <p:sp>
        <p:nvSpPr>
          <p:cNvPr id="849" name="Google Shape;849;p47"/>
          <p:cNvSpPr/>
          <p:nvPr/>
        </p:nvSpPr>
        <p:spPr>
          <a:xfrm rot="8100000">
            <a:off x="16509781" y="9611477"/>
            <a:ext cx="1149452" cy="674323"/>
          </a:xfrm>
          <a:custGeom>
            <a:rect b="b" l="l" r="r" t="t"/>
            <a:pathLst>
              <a:path extrusionOk="0" h="1444904" w="1444952">
                <a:moveTo>
                  <a:pt x="722477" y="0"/>
                </a:moveTo>
                <a:lnTo>
                  <a:pt x="0" y="1444904"/>
                </a:lnTo>
                <a:lnTo>
                  <a:pt x="1444952" y="1444904"/>
                </a:lnTo>
                <a:lnTo>
                  <a:pt x="722477"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850" name="Google Shape;850;p47"/>
          <p:cNvSpPr txBox="1"/>
          <p:nvPr/>
        </p:nvSpPr>
        <p:spPr>
          <a:xfrm>
            <a:off x="12953563" y="7604125"/>
            <a:ext cx="3000000" cy="908100"/>
          </a:xfrm>
          <a:prstGeom prst="rect">
            <a:avLst/>
          </a:prstGeom>
          <a:noFill/>
          <a:ln>
            <a:noFill/>
          </a:ln>
        </p:spPr>
        <p:txBody>
          <a:bodyPr anchorCtr="0" anchor="t" bIns="91425" lIns="91425" spcFirstLastPara="1" rIns="91425" wrap="square" tIns="91425">
            <a:spAutoFit/>
          </a:bodyPr>
          <a:lstStyle/>
          <a:p>
            <a:pPr indent="0" lvl="0" marL="0" rtl="0" algn="ctr">
              <a:lnSpc>
                <a:spcPct val="120000"/>
              </a:lnSpc>
              <a:spcBef>
                <a:spcPts val="0"/>
              </a:spcBef>
              <a:spcAft>
                <a:spcPts val="0"/>
              </a:spcAft>
              <a:buNone/>
            </a:pPr>
            <a:r>
              <a:rPr b="1" lang="en-US" sz="4700">
                <a:solidFill>
                  <a:srgbClr val="ABB2FA"/>
                </a:solidFill>
                <a:latin typeface="Montserrat"/>
                <a:ea typeface="Montserrat"/>
                <a:cs typeface="Montserrat"/>
                <a:sym typeface="Montserrat"/>
              </a:rPr>
              <a:t>✅</a:t>
            </a:r>
            <a:endParaRPr/>
          </a:p>
        </p:txBody>
      </p:sp>
      <p:sp>
        <p:nvSpPr>
          <p:cNvPr id="851" name="Google Shape;851;p47"/>
          <p:cNvSpPr txBox="1"/>
          <p:nvPr/>
        </p:nvSpPr>
        <p:spPr>
          <a:xfrm>
            <a:off x="18060425" y="11586675"/>
            <a:ext cx="3000000" cy="908100"/>
          </a:xfrm>
          <a:prstGeom prst="rect">
            <a:avLst/>
          </a:prstGeom>
          <a:noFill/>
          <a:ln>
            <a:noFill/>
          </a:ln>
        </p:spPr>
        <p:txBody>
          <a:bodyPr anchorCtr="0" anchor="t" bIns="91425" lIns="91425" spcFirstLastPara="1" rIns="91425" wrap="square" tIns="91425">
            <a:spAutoFit/>
          </a:bodyPr>
          <a:lstStyle/>
          <a:p>
            <a:pPr indent="0" lvl="0" marL="0" rtl="0" algn="ctr">
              <a:lnSpc>
                <a:spcPct val="120000"/>
              </a:lnSpc>
              <a:spcBef>
                <a:spcPts val="0"/>
              </a:spcBef>
              <a:spcAft>
                <a:spcPts val="0"/>
              </a:spcAft>
              <a:buNone/>
            </a:pPr>
            <a:r>
              <a:rPr b="1" lang="en-US" sz="4700">
                <a:solidFill>
                  <a:srgbClr val="ABB2FA"/>
                </a:solidFill>
                <a:latin typeface="Montserrat"/>
                <a:ea typeface="Montserrat"/>
                <a:cs typeface="Montserrat"/>
                <a:sym typeface="Montserrat"/>
              </a:rPr>
              <a:t>✅</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5" name="Shape 855"/>
        <p:cNvGrpSpPr/>
        <p:nvPr/>
      </p:nvGrpSpPr>
      <p:grpSpPr>
        <a:xfrm>
          <a:off x="0" y="0"/>
          <a:ext cx="0" cy="0"/>
          <a:chOff x="0" y="0"/>
          <a:chExt cx="0" cy="0"/>
        </a:xfrm>
      </p:grpSpPr>
      <p:sp>
        <p:nvSpPr>
          <p:cNvPr id="856" name="Google Shape;856;p48"/>
          <p:cNvSpPr/>
          <p:nvPr/>
        </p:nvSpPr>
        <p:spPr>
          <a:xfrm rot="-5400000">
            <a:off x="6780419" y="-6664794"/>
            <a:ext cx="10997325" cy="28963314"/>
          </a:xfrm>
          <a:custGeom>
            <a:rect b="b" l="l" r="r" t="t"/>
            <a:pathLst>
              <a:path extrusionOk="0" h="5687445" w="7771961">
                <a:moveTo>
                  <a:pt x="7770264" y="3548179"/>
                </a:moveTo>
                <a:cubicBezTo>
                  <a:pt x="7751457" y="3138616"/>
                  <a:pt x="7596299" y="2749652"/>
                  <a:pt x="7410166" y="2390557"/>
                </a:cubicBezTo>
                <a:cubicBezTo>
                  <a:pt x="7219786" y="2023280"/>
                  <a:pt x="6987616" y="1651540"/>
                  <a:pt x="6984750" y="1232152"/>
                </a:cubicBezTo>
                <a:cubicBezTo>
                  <a:pt x="6983291" y="1018749"/>
                  <a:pt x="7041557" y="796562"/>
                  <a:pt x="6970094" y="597150"/>
                </a:cubicBezTo>
                <a:cubicBezTo>
                  <a:pt x="6876991" y="337321"/>
                  <a:pt x="6600992" y="214213"/>
                  <a:pt x="6347721" y="145344"/>
                </a:cubicBezTo>
                <a:cubicBezTo>
                  <a:pt x="5036577" y="-211203"/>
                  <a:pt x="3646768" y="139421"/>
                  <a:pt x="2379225" y="643734"/>
                </a:cubicBezTo>
                <a:cubicBezTo>
                  <a:pt x="1951523" y="813900"/>
                  <a:pt x="1523505" y="1003336"/>
                  <a:pt x="1073646" y="1076301"/>
                </a:cubicBezTo>
                <a:cubicBezTo>
                  <a:pt x="980281" y="1091442"/>
                  <a:pt x="892498" y="1132569"/>
                  <a:pt x="817683" y="1193872"/>
                </a:cubicBezTo>
                <a:cubicBezTo>
                  <a:pt x="677639" y="1308623"/>
                  <a:pt x="452811" y="1500372"/>
                  <a:pt x="323960" y="1649483"/>
                </a:cubicBezTo>
                <a:cubicBezTo>
                  <a:pt x="221670" y="1767872"/>
                  <a:pt x="116857" y="1890576"/>
                  <a:pt x="65791" y="2041919"/>
                </a:cubicBezTo>
                <a:cubicBezTo>
                  <a:pt x="23860" y="2166196"/>
                  <a:pt x="21276" y="2300992"/>
                  <a:pt x="19148" y="2433002"/>
                </a:cubicBezTo>
                <a:cubicBezTo>
                  <a:pt x="13327" y="2794083"/>
                  <a:pt x="7507" y="3155164"/>
                  <a:pt x="1686" y="3516245"/>
                </a:cubicBezTo>
                <a:cubicBezTo>
                  <a:pt x="-3914" y="3863678"/>
                  <a:pt x="-4996" y="4230709"/>
                  <a:pt x="158374" y="4531619"/>
                </a:cubicBezTo>
                <a:cubicBezTo>
                  <a:pt x="347312" y="4879624"/>
                  <a:pt x="723605" y="5068896"/>
                  <a:pt x="1095680" y="5138706"/>
                </a:cubicBezTo>
                <a:cubicBezTo>
                  <a:pt x="1467753" y="5208516"/>
                  <a:pt x="1849260" y="5179657"/>
                  <a:pt x="2226423" y="5203305"/>
                </a:cubicBezTo>
                <a:cubicBezTo>
                  <a:pt x="2856885" y="5242832"/>
                  <a:pt x="3469849" y="5428509"/>
                  <a:pt x="4089522" y="5558217"/>
                </a:cubicBezTo>
                <a:cubicBezTo>
                  <a:pt x="4709204" y="5687925"/>
                  <a:pt x="5358727" y="5760599"/>
                  <a:pt x="5966117" y="5576548"/>
                </a:cubicBezTo>
                <a:cubicBezTo>
                  <a:pt x="6080136" y="5542003"/>
                  <a:pt x="6193662" y="5497537"/>
                  <a:pt x="6288311" y="5421620"/>
                </a:cubicBezTo>
                <a:cubicBezTo>
                  <a:pt x="6400352" y="5331756"/>
                  <a:pt x="6479377" y="5203270"/>
                  <a:pt x="6583742" y="5103493"/>
                </a:cubicBezTo>
                <a:cubicBezTo>
                  <a:pt x="6801747" y="4895073"/>
                  <a:pt x="7110691" y="4828269"/>
                  <a:pt x="7344391" y="4640069"/>
                </a:cubicBezTo>
                <a:cubicBezTo>
                  <a:pt x="7651761" y="4392553"/>
                  <a:pt x="7789079" y="3957742"/>
                  <a:pt x="7770264" y="3548179"/>
                </a:cubicBezTo>
                <a:close/>
              </a:path>
            </a:pathLst>
          </a:custGeom>
          <a:solidFill>
            <a:schemeClr val="accent6">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857" name="Google Shape;857;p48"/>
          <p:cNvSpPr/>
          <p:nvPr/>
        </p:nvSpPr>
        <p:spPr>
          <a:xfrm flipH="1" rot="-5400000">
            <a:off x="16521326" y="-5683829"/>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1">
              <a:alpha val="196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858" name="Google Shape;858;p48"/>
          <p:cNvSpPr/>
          <p:nvPr/>
        </p:nvSpPr>
        <p:spPr>
          <a:xfrm>
            <a:off x="-1272410" y="288363"/>
            <a:ext cx="3366046" cy="3439916"/>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859" name="Google Shape;859;p48"/>
          <p:cNvSpPr/>
          <p:nvPr/>
        </p:nvSpPr>
        <p:spPr>
          <a:xfrm>
            <a:off x="-639024" y="1237967"/>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860" name="Google Shape;860;p48"/>
          <p:cNvSpPr/>
          <p:nvPr/>
        </p:nvSpPr>
        <p:spPr>
          <a:xfrm rot="5400000">
            <a:off x="-9357581" y="10142180"/>
            <a:ext cx="14760017" cy="17755231"/>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861" name="Google Shape;861;p48"/>
          <p:cNvSpPr/>
          <p:nvPr/>
        </p:nvSpPr>
        <p:spPr>
          <a:xfrm rot="10800000">
            <a:off x="5036486" y="-967128"/>
            <a:ext cx="8458509" cy="3239050"/>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2">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862" name="Google Shape;862;p48"/>
          <p:cNvSpPr/>
          <p:nvPr/>
        </p:nvSpPr>
        <p:spPr>
          <a:xfrm rot="6299965">
            <a:off x="21265039" y="-5385626"/>
            <a:ext cx="8295857" cy="9979315"/>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494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863" name="Google Shape;863;p48"/>
          <p:cNvSpPr txBox="1"/>
          <p:nvPr/>
        </p:nvSpPr>
        <p:spPr>
          <a:xfrm>
            <a:off x="2107325" y="2712900"/>
            <a:ext cx="20163000" cy="939000"/>
          </a:xfrm>
          <a:prstGeom prst="rect">
            <a:avLst/>
          </a:prstGeom>
          <a:noFill/>
          <a:ln>
            <a:noFill/>
          </a:ln>
        </p:spPr>
        <p:txBody>
          <a:bodyPr anchorCtr="0" anchor="t" bIns="45700" lIns="91425" spcFirstLastPara="1" rIns="91425" wrap="square" tIns="45700">
            <a:spAutoFit/>
          </a:bodyPr>
          <a:lstStyle/>
          <a:p>
            <a:pPr indent="0" lvl="0" marL="457200" marR="0" rtl="0" algn="ctr">
              <a:lnSpc>
                <a:spcPct val="120000"/>
              </a:lnSpc>
              <a:spcBef>
                <a:spcPts val="0"/>
              </a:spcBef>
              <a:spcAft>
                <a:spcPts val="0"/>
              </a:spcAft>
              <a:buNone/>
            </a:pPr>
            <a:r>
              <a:t/>
            </a:r>
            <a:endParaRPr sz="5500">
              <a:solidFill>
                <a:srgbClr val="FFFFFF"/>
              </a:solidFill>
              <a:latin typeface="Montserrat Light"/>
              <a:ea typeface="Montserrat Light"/>
              <a:cs typeface="Montserrat Light"/>
              <a:sym typeface="Montserrat Light"/>
            </a:endParaRPr>
          </a:p>
        </p:txBody>
      </p:sp>
      <p:sp>
        <p:nvSpPr>
          <p:cNvPr id="864" name="Google Shape;864;p48"/>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What could our tests have missed?</a:t>
            </a:r>
            <a:endParaRPr sz="8000">
              <a:solidFill>
                <a:schemeClr val="dk2"/>
              </a:solidFill>
              <a:latin typeface="Playfair Display ExtraBold"/>
              <a:ea typeface="Playfair Display ExtraBold"/>
              <a:cs typeface="Playfair Display ExtraBold"/>
              <a:sym typeface="Playfair Display ExtraBold"/>
            </a:endParaRPr>
          </a:p>
        </p:txBody>
      </p:sp>
      <p:sp>
        <p:nvSpPr>
          <p:cNvPr id="865" name="Google Shape;865;p48"/>
          <p:cNvSpPr txBox="1"/>
          <p:nvPr/>
        </p:nvSpPr>
        <p:spPr>
          <a:xfrm>
            <a:off x="1809925" y="3029875"/>
            <a:ext cx="21336000" cy="297060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None/>
            </a:pPr>
            <a:r>
              <a:t/>
            </a:r>
            <a:endParaRPr sz="5500">
              <a:solidFill>
                <a:schemeClr val="lt1"/>
              </a:solidFill>
              <a:latin typeface="Montserrat Light"/>
              <a:ea typeface="Montserrat Light"/>
              <a:cs typeface="Montserrat Light"/>
              <a:sym typeface="Montserrat Light"/>
            </a:endParaRPr>
          </a:p>
          <a:p>
            <a:pPr indent="0" lvl="0" marL="0" rtl="0" algn="l">
              <a:lnSpc>
                <a:spcPct val="120000"/>
              </a:lnSpc>
              <a:spcBef>
                <a:spcPts val="0"/>
              </a:spcBef>
              <a:spcAft>
                <a:spcPts val="0"/>
              </a:spcAft>
              <a:buNone/>
            </a:pPr>
            <a:r>
              <a:t/>
            </a:r>
            <a:endParaRPr sz="5500">
              <a:solidFill>
                <a:schemeClr val="lt1"/>
              </a:solidFill>
              <a:latin typeface="Montserrat Light"/>
              <a:ea typeface="Montserrat Light"/>
              <a:cs typeface="Montserrat Light"/>
              <a:sym typeface="Montserrat Light"/>
            </a:endParaRPr>
          </a:p>
          <a:p>
            <a:pPr indent="0" lvl="0" marL="0" marR="0" rtl="0" algn="ctr">
              <a:lnSpc>
                <a:spcPct val="120000"/>
              </a:lnSpc>
              <a:spcBef>
                <a:spcPts val="0"/>
              </a:spcBef>
              <a:spcAft>
                <a:spcPts val="0"/>
              </a:spcAft>
              <a:buNone/>
            </a:pPr>
            <a:r>
              <a:t/>
            </a:r>
            <a:endParaRPr sz="5500">
              <a:solidFill>
                <a:srgbClr val="FFFFFF"/>
              </a:solidFill>
              <a:latin typeface="Montserrat Light"/>
              <a:ea typeface="Montserrat Light"/>
              <a:cs typeface="Montserrat Light"/>
              <a:sym typeface="Montserrat Light"/>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9" name="Shape 869"/>
        <p:cNvGrpSpPr/>
        <p:nvPr/>
      </p:nvGrpSpPr>
      <p:grpSpPr>
        <a:xfrm>
          <a:off x="0" y="0"/>
          <a:ext cx="0" cy="0"/>
          <a:chOff x="0" y="0"/>
          <a:chExt cx="0" cy="0"/>
        </a:xfrm>
      </p:grpSpPr>
      <p:sp>
        <p:nvSpPr>
          <p:cNvPr id="870" name="Google Shape;870;p49"/>
          <p:cNvSpPr/>
          <p:nvPr/>
        </p:nvSpPr>
        <p:spPr>
          <a:xfrm rot="-5400000">
            <a:off x="6780419" y="-6664794"/>
            <a:ext cx="10997325" cy="28963314"/>
          </a:xfrm>
          <a:custGeom>
            <a:rect b="b" l="l" r="r" t="t"/>
            <a:pathLst>
              <a:path extrusionOk="0" h="5687445" w="7771961">
                <a:moveTo>
                  <a:pt x="7770264" y="3548179"/>
                </a:moveTo>
                <a:cubicBezTo>
                  <a:pt x="7751457" y="3138616"/>
                  <a:pt x="7596299" y="2749652"/>
                  <a:pt x="7410166" y="2390557"/>
                </a:cubicBezTo>
                <a:cubicBezTo>
                  <a:pt x="7219786" y="2023280"/>
                  <a:pt x="6987616" y="1651540"/>
                  <a:pt x="6984750" y="1232152"/>
                </a:cubicBezTo>
                <a:cubicBezTo>
                  <a:pt x="6983291" y="1018749"/>
                  <a:pt x="7041557" y="796562"/>
                  <a:pt x="6970094" y="597150"/>
                </a:cubicBezTo>
                <a:cubicBezTo>
                  <a:pt x="6876991" y="337321"/>
                  <a:pt x="6600992" y="214213"/>
                  <a:pt x="6347721" y="145344"/>
                </a:cubicBezTo>
                <a:cubicBezTo>
                  <a:pt x="5036577" y="-211203"/>
                  <a:pt x="3646768" y="139421"/>
                  <a:pt x="2379225" y="643734"/>
                </a:cubicBezTo>
                <a:cubicBezTo>
                  <a:pt x="1951523" y="813900"/>
                  <a:pt x="1523505" y="1003336"/>
                  <a:pt x="1073646" y="1076301"/>
                </a:cubicBezTo>
                <a:cubicBezTo>
                  <a:pt x="980281" y="1091442"/>
                  <a:pt x="892498" y="1132569"/>
                  <a:pt x="817683" y="1193872"/>
                </a:cubicBezTo>
                <a:cubicBezTo>
                  <a:pt x="677639" y="1308623"/>
                  <a:pt x="452811" y="1500372"/>
                  <a:pt x="323960" y="1649483"/>
                </a:cubicBezTo>
                <a:cubicBezTo>
                  <a:pt x="221670" y="1767872"/>
                  <a:pt x="116857" y="1890576"/>
                  <a:pt x="65791" y="2041919"/>
                </a:cubicBezTo>
                <a:cubicBezTo>
                  <a:pt x="23860" y="2166196"/>
                  <a:pt x="21276" y="2300992"/>
                  <a:pt x="19148" y="2433002"/>
                </a:cubicBezTo>
                <a:cubicBezTo>
                  <a:pt x="13327" y="2794083"/>
                  <a:pt x="7507" y="3155164"/>
                  <a:pt x="1686" y="3516245"/>
                </a:cubicBezTo>
                <a:cubicBezTo>
                  <a:pt x="-3914" y="3863678"/>
                  <a:pt x="-4996" y="4230709"/>
                  <a:pt x="158374" y="4531619"/>
                </a:cubicBezTo>
                <a:cubicBezTo>
                  <a:pt x="347312" y="4879624"/>
                  <a:pt x="723605" y="5068896"/>
                  <a:pt x="1095680" y="5138706"/>
                </a:cubicBezTo>
                <a:cubicBezTo>
                  <a:pt x="1467753" y="5208516"/>
                  <a:pt x="1849260" y="5179657"/>
                  <a:pt x="2226423" y="5203305"/>
                </a:cubicBezTo>
                <a:cubicBezTo>
                  <a:pt x="2856885" y="5242832"/>
                  <a:pt x="3469849" y="5428509"/>
                  <a:pt x="4089522" y="5558217"/>
                </a:cubicBezTo>
                <a:cubicBezTo>
                  <a:pt x="4709204" y="5687925"/>
                  <a:pt x="5358727" y="5760599"/>
                  <a:pt x="5966117" y="5576548"/>
                </a:cubicBezTo>
                <a:cubicBezTo>
                  <a:pt x="6080136" y="5542003"/>
                  <a:pt x="6193662" y="5497537"/>
                  <a:pt x="6288311" y="5421620"/>
                </a:cubicBezTo>
                <a:cubicBezTo>
                  <a:pt x="6400352" y="5331756"/>
                  <a:pt x="6479377" y="5203270"/>
                  <a:pt x="6583742" y="5103493"/>
                </a:cubicBezTo>
                <a:cubicBezTo>
                  <a:pt x="6801747" y="4895073"/>
                  <a:pt x="7110691" y="4828269"/>
                  <a:pt x="7344391" y="4640069"/>
                </a:cubicBezTo>
                <a:cubicBezTo>
                  <a:pt x="7651761" y="4392553"/>
                  <a:pt x="7789079" y="3957742"/>
                  <a:pt x="7770264" y="3548179"/>
                </a:cubicBezTo>
                <a:close/>
              </a:path>
            </a:pathLst>
          </a:custGeom>
          <a:solidFill>
            <a:schemeClr val="accent6">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871" name="Google Shape;871;p49"/>
          <p:cNvSpPr/>
          <p:nvPr/>
        </p:nvSpPr>
        <p:spPr>
          <a:xfrm flipH="1" rot="-5400000">
            <a:off x="16521326" y="-5683829"/>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1">
              <a:alpha val="196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872" name="Google Shape;872;p49"/>
          <p:cNvSpPr/>
          <p:nvPr/>
        </p:nvSpPr>
        <p:spPr>
          <a:xfrm>
            <a:off x="-1272410" y="288363"/>
            <a:ext cx="3366046" cy="3439916"/>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873" name="Google Shape;873;p49"/>
          <p:cNvSpPr/>
          <p:nvPr/>
        </p:nvSpPr>
        <p:spPr>
          <a:xfrm>
            <a:off x="-639024" y="1237967"/>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874" name="Google Shape;874;p49"/>
          <p:cNvSpPr/>
          <p:nvPr/>
        </p:nvSpPr>
        <p:spPr>
          <a:xfrm rot="5400000">
            <a:off x="-9357581" y="10142180"/>
            <a:ext cx="14760017" cy="17755231"/>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875" name="Google Shape;875;p49"/>
          <p:cNvSpPr/>
          <p:nvPr/>
        </p:nvSpPr>
        <p:spPr>
          <a:xfrm rot="10800000">
            <a:off x="5036486" y="-967128"/>
            <a:ext cx="8458509" cy="3239050"/>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2">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876" name="Google Shape;876;p49"/>
          <p:cNvSpPr/>
          <p:nvPr/>
        </p:nvSpPr>
        <p:spPr>
          <a:xfrm rot="6299965">
            <a:off x="21265039" y="-5385626"/>
            <a:ext cx="8295857" cy="9979315"/>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494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877" name="Google Shape;877;p49"/>
          <p:cNvSpPr txBox="1"/>
          <p:nvPr/>
        </p:nvSpPr>
        <p:spPr>
          <a:xfrm>
            <a:off x="2107325" y="2712900"/>
            <a:ext cx="20163000" cy="939000"/>
          </a:xfrm>
          <a:prstGeom prst="rect">
            <a:avLst/>
          </a:prstGeom>
          <a:noFill/>
          <a:ln>
            <a:noFill/>
          </a:ln>
        </p:spPr>
        <p:txBody>
          <a:bodyPr anchorCtr="0" anchor="t" bIns="45700" lIns="91425" spcFirstLastPara="1" rIns="91425" wrap="square" tIns="45700">
            <a:spAutoFit/>
          </a:bodyPr>
          <a:lstStyle/>
          <a:p>
            <a:pPr indent="0" lvl="0" marL="457200" marR="0" rtl="0" algn="ctr">
              <a:lnSpc>
                <a:spcPct val="120000"/>
              </a:lnSpc>
              <a:spcBef>
                <a:spcPts val="0"/>
              </a:spcBef>
              <a:spcAft>
                <a:spcPts val="0"/>
              </a:spcAft>
              <a:buNone/>
            </a:pPr>
            <a:r>
              <a:t/>
            </a:r>
            <a:endParaRPr sz="5500">
              <a:solidFill>
                <a:srgbClr val="FFFFFF"/>
              </a:solidFill>
              <a:latin typeface="Montserrat Light"/>
              <a:ea typeface="Montserrat Light"/>
              <a:cs typeface="Montserrat Light"/>
              <a:sym typeface="Montserrat Light"/>
            </a:endParaRPr>
          </a:p>
        </p:txBody>
      </p:sp>
      <p:sp>
        <p:nvSpPr>
          <p:cNvPr id="878" name="Google Shape;878;p49"/>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What could our tests have missed?</a:t>
            </a:r>
            <a:endParaRPr sz="8000">
              <a:solidFill>
                <a:schemeClr val="dk2"/>
              </a:solidFill>
              <a:latin typeface="Playfair Display ExtraBold"/>
              <a:ea typeface="Playfair Display ExtraBold"/>
              <a:cs typeface="Playfair Display ExtraBold"/>
              <a:sym typeface="Playfair Display ExtraBold"/>
            </a:endParaRPr>
          </a:p>
        </p:txBody>
      </p:sp>
      <p:sp>
        <p:nvSpPr>
          <p:cNvPr id="879" name="Google Shape;879;p49"/>
          <p:cNvSpPr txBox="1"/>
          <p:nvPr/>
        </p:nvSpPr>
        <p:spPr>
          <a:xfrm>
            <a:off x="1809925" y="3029875"/>
            <a:ext cx="21336000" cy="398670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None/>
            </a:pPr>
            <a:r>
              <a:rPr b="1" lang="en-US" sz="5500">
                <a:solidFill>
                  <a:schemeClr val="lt1"/>
                </a:solidFill>
                <a:latin typeface="Montserrat"/>
                <a:ea typeface="Montserrat"/>
                <a:cs typeface="Montserrat"/>
                <a:sym typeface="Montserrat"/>
              </a:rPr>
              <a:t>More user data</a:t>
            </a:r>
            <a:r>
              <a:rPr lang="en-US" sz="5500">
                <a:solidFill>
                  <a:schemeClr val="lt1"/>
                </a:solidFill>
                <a:latin typeface="Montserrat Light"/>
                <a:ea typeface="Montserrat Light"/>
                <a:cs typeface="Montserrat Light"/>
                <a:sym typeface="Montserrat Light"/>
              </a:rPr>
              <a:t> could have been collected on navigating through </a:t>
            </a:r>
            <a:r>
              <a:rPr b="1" lang="en-US" sz="5500">
                <a:solidFill>
                  <a:schemeClr val="lt1"/>
                </a:solidFill>
                <a:latin typeface="Montserrat"/>
                <a:ea typeface="Montserrat"/>
                <a:cs typeface="Montserrat"/>
                <a:sym typeface="Montserrat"/>
              </a:rPr>
              <a:t>show and movie pages</a:t>
            </a:r>
            <a:r>
              <a:rPr lang="en-US" sz="5500">
                <a:solidFill>
                  <a:schemeClr val="lt1"/>
                </a:solidFill>
                <a:latin typeface="Montserrat Light"/>
                <a:ea typeface="Montserrat Light"/>
                <a:cs typeface="Montserrat Light"/>
                <a:sym typeface="Montserrat Light"/>
              </a:rPr>
              <a:t> </a:t>
            </a:r>
            <a:endParaRPr sz="5500">
              <a:solidFill>
                <a:schemeClr val="lt1"/>
              </a:solidFill>
              <a:latin typeface="Montserrat Light"/>
              <a:ea typeface="Montserrat Light"/>
              <a:cs typeface="Montserrat Light"/>
              <a:sym typeface="Montserrat Light"/>
            </a:endParaRPr>
          </a:p>
          <a:p>
            <a:pPr indent="0" lvl="0" marL="0" rtl="0" algn="l">
              <a:lnSpc>
                <a:spcPct val="120000"/>
              </a:lnSpc>
              <a:spcBef>
                <a:spcPts val="0"/>
              </a:spcBef>
              <a:spcAft>
                <a:spcPts val="0"/>
              </a:spcAft>
              <a:buNone/>
            </a:pPr>
            <a:r>
              <a:t/>
            </a:r>
            <a:endParaRPr sz="5500">
              <a:solidFill>
                <a:schemeClr val="lt1"/>
              </a:solidFill>
              <a:latin typeface="Montserrat Light"/>
              <a:ea typeface="Montserrat Light"/>
              <a:cs typeface="Montserrat Light"/>
              <a:sym typeface="Montserrat Light"/>
            </a:endParaRPr>
          </a:p>
          <a:p>
            <a:pPr indent="0" lvl="0" marL="0" marR="0" rtl="0" algn="ctr">
              <a:lnSpc>
                <a:spcPct val="120000"/>
              </a:lnSpc>
              <a:spcBef>
                <a:spcPts val="0"/>
              </a:spcBef>
              <a:spcAft>
                <a:spcPts val="0"/>
              </a:spcAft>
              <a:buNone/>
            </a:pPr>
            <a:r>
              <a:t/>
            </a:r>
            <a:endParaRPr sz="5500">
              <a:solidFill>
                <a:srgbClr val="FFFFFF"/>
              </a:solidFill>
              <a:latin typeface="Montserrat Light"/>
              <a:ea typeface="Montserrat Light"/>
              <a:cs typeface="Montserrat Light"/>
              <a:sym typeface="Montserrat Light"/>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3" name="Shape 883"/>
        <p:cNvGrpSpPr/>
        <p:nvPr/>
      </p:nvGrpSpPr>
      <p:grpSpPr>
        <a:xfrm>
          <a:off x="0" y="0"/>
          <a:ext cx="0" cy="0"/>
          <a:chOff x="0" y="0"/>
          <a:chExt cx="0" cy="0"/>
        </a:xfrm>
      </p:grpSpPr>
      <p:sp>
        <p:nvSpPr>
          <p:cNvPr id="884" name="Google Shape;884;p50"/>
          <p:cNvSpPr/>
          <p:nvPr/>
        </p:nvSpPr>
        <p:spPr>
          <a:xfrm rot="-5400000">
            <a:off x="6780419" y="-6664794"/>
            <a:ext cx="10997325" cy="28963314"/>
          </a:xfrm>
          <a:custGeom>
            <a:rect b="b" l="l" r="r" t="t"/>
            <a:pathLst>
              <a:path extrusionOk="0" h="5687445" w="7771961">
                <a:moveTo>
                  <a:pt x="7770264" y="3548179"/>
                </a:moveTo>
                <a:cubicBezTo>
                  <a:pt x="7751457" y="3138616"/>
                  <a:pt x="7596299" y="2749652"/>
                  <a:pt x="7410166" y="2390557"/>
                </a:cubicBezTo>
                <a:cubicBezTo>
                  <a:pt x="7219786" y="2023280"/>
                  <a:pt x="6987616" y="1651540"/>
                  <a:pt x="6984750" y="1232152"/>
                </a:cubicBezTo>
                <a:cubicBezTo>
                  <a:pt x="6983291" y="1018749"/>
                  <a:pt x="7041557" y="796562"/>
                  <a:pt x="6970094" y="597150"/>
                </a:cubicBezTo>
                <a:cubicBezTo>
                  <a:pt x="6876991" y="337321"/>
                  <a:pt x="6600992" y="214213"/>
                  <a:pt x="6347721" y="145344"/>
                </a:cubicBezTo>
                <a:cubicBezTo>
                  <a:pt x="5036577" y="-211203"/>
                  <a:pt x="3646768" y="139421"/>
                  <a:pt x="2379225" y="643734"/>
                </a:cubicBezTo>
                <a:cubicBezTo>
                  <a:pt x="1951523" y="813900"/>
                  <a:pt x="1523505" y="1003336"/>
                  <a:pt x="1073646" y="1076301"/>
                </a:cubicBezTo>
                <a:cubicBezTo>
                  <a:pt x="980281" y="1091442"/>
                  <a:pt x="892498" y="1132569"/>
                  <a:pt x="817683" y="1193872"/>
                </a:cubicBezTo>
                <a:cubicBezTo>
                  <a:pt x="677639" y="1308623"/>
                  <a:pt x="452811" y="1500372"/>
                  <a:pt x="323960" y="1649483"/>
                </a:cubicBezTo>
                <a:cubicBezTo>
                  <a:pt x="221670" y="1767872"/>
                  <a:pt x="116857" y="1890576"/>
                  <a:pt x="65791" y="2041919"/>
                </a:cubicBezTo>
                <a:cubicBezTo>
                  <a:pt x="23860" y="2166196"/>
                  <a:pt x="21276" y="2300992"/>
                  <a:pt x="19148" y="2433002"/>
                </a:cubicBezTo>
                <a:cubicBezTo>
                  <a:pt x="13327" y="2794083"/>
                  <a:pt x="7507" y="3155164"/>
                  <a:pt x="1686" y="3516245"/>
                </a:cubicBezTo>
                <a:cubicBezTo>
                  <a:pt x="-3914" y="3863678"/>
                  <a:pt x="-4996" y="4230709"/>
                  <a:pt x="158374" y="4531619"/>
                </a:cubicBezTo>
                <a:cubicBezTo>
                  <a:pt x="347312" y="4879624"/>
                  <a:pt x="723605" y="5068896"/>
                  <a:pt x="1095680" y="5138706"/>
                </a:cubicBezTo>
                <a:cubicBezTo>
                  <a:pt x="1467753" y="5208516"/>
                  <a:pt x="1849260" y="5179657"/>
                  <a:pt x="2226423" y="5203305"/>
                </a:cubicBezTo>
                <a:cubicBezTo>
                  <a:pt x="2856885" y="5242832"/>
                  <a:pt x="3469849" y="5428509"/>
                  <a:pt x="4089522" y="5558217"/>
                </a:cubicBezTo>
                <a:cubicBezTo>
                  <a:pt x="4709204" y="5687925"/>
                  <a:pt x="5358727" y="5760599"/>
                  <a:pt x="5966117" y="5576548"/>
                </a:cubicBezTo>
                <a:cubicBezTo>
                  <a:pt x="6080136" y="5542003"/>
                  <a:pt x="6193662" y="5497537"/>
                  <a:pt x="6288311" y="5421620"/>
                </a:cubicBezTo>
                <a:cubicBezTo>
                  <a:pt x="6400352" y="5331756"/>
                  <a:pt x="6479377" y="5203270"/>
                  <a:pt x="6583742" y="5103493"/>
                </a:cubicBezTo>
                <a:cubicBezTo>
                  <a:pt x="6801747" y="4895073"/>
                  <a:pt x="7110691" y="4828269"/>
                  <a:pt x="7344391" y="4640069"/>
                </a:cubicBezTo>
                <a:cubicBezTo>
                  <a:pt x="7651761" y="4392553"/>
                  <a:pt x="7789079" y="3957742"/>
                  <a:pt x="7770264" y="3548179"/>
                </a:cubicBezTo>
                <a:close/>
              </a:path>
            </a:pathLst>
          </a:custGeom>
          <a:solidFill>
            <a:schemeClr val="accent6">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885" name="Google Shape;885;p50"/>
          <p:cNvSpPr/>
          <p:nvPr/>
        </p:nvSpPr>
        <p:spPr>
          <a:xfrm flipH="1" rot="-5400000">
            <a:off x="16521326" y="-5683829"/>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1">
              <a:alpha val="196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886" name="Google Shape;886;p50"/>
          <p:cNvSpPr/>
          <p:nvPr/>
        </p:nvSpPr>
        <p:spPr>
          <a:xfrm>
            <a:off x="-1272410" y="288363"/>
            <a:ext cx="3366046" cy="3439916"/>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887" name="Google Shape;887;p50"/>
          <p:cNvSpPr/>
          <p:nvPr/>
        </p:nvSpPr>
        <p:spPr>
          <a:xfrm>
            <a:off x="-639024" y="1237967"/>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888" name="Google Shape;888;p50"/>
          <p:cNvSpPr/>
          <p:nvPr/>
        </p:nvSpPr>
        <p:spPr>
          <a:xfrm rot="5400000">
            <a:off x="-9357581" y="10142180"/>
            <a:ext cx="14760017" cy="17755231"/>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889" name="Google Shape;889;p50"/>
          <p:cNvSpPr/>
          <p:nvPr/>
        </p:nvSpPr>
        <p:spPr>
          <a:xfrm rot="10800000">
            <a:off x="5036486" y="-967128"/>
            <a:ext cx="8458509" cy="3239050"/>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2">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890" name="Google Shape;890;p50"/>
          <p:cNvSpPr/>
          <p:nvPr/>
        </p:nvSpPr>
        <p:spPr>
          <a:xfrm rot="6299965">
            <a:off x="21265039" y="-5385626"/>
            <a:ext cx="8295857" cy="9979315"/>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494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891" name="Google Shape;891;p50"/>
          <p:cNvSpPr txBox="1"/>
          <p:nvPr/>
        </p:nvSpPr>
        <p:spPr>
          <a:xfrm>
            <a:off x="2107325" y="2712900"/>
            <a:ext cx="20163000" cy="939000"/>
          </a:xfrm>
          <a:prstGeom prst="rect">
            <a:avLst/>
          </a:prstGeom>
          <a:noFill/>
          <a:ln>
            <a:noFill/>
          </a:ln>
        </p:spPr>
        <p:txBody>
          <a:bodyPr anchorCtr="0" anchor="t" bIns="45700" lIns="91425" spcFirstLastPara="1" rIns="91425" wrap="square" tIns="45700">
            <a:spAutoFit/>
          </a:bodyPr>
          <a:lstStyle/>
          <a:p>
            <a:pPr indent="0" lvl="0" marL="457200" marR="0" rtl="0" algn="ctr">
              <a:lnSpc>
                <a:spcPct val="120000"/>
              </a:lnSpc>
              <a:spcBef>
                <a:spcPts val="0"/>
              </a:spcBef>
              <a:spcAft>
                <a:spcPts val="0"/>
              </a:spcAft>
              <a:buNone/>
            </a:pPr>
            <a:r>
              <a:t/>
            </a:r>
            <a:endParaRPr sz="5500">
              <a:solidFill>
                <a:srgbClr val="FFFFFF"/>
              </a:solidFill>
              <a:latin typeface="Montserrat Light"/>
              <a:ea typeface="Montserrat Light"/>
              <a:cs typeface="Montserrat Light"/>
              <a:sym typeface="Montserrat Light"/>
            </a:endParaRPr>
          </a:p>
        </p:txBody>
      </p:sp>
      <p:sp>
        <p:nvSpPr>
          <p:cNvPr id="892" name="Google Shape;892;p50"/>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What could our tests have missed?</a:t>
            </a:r>
            <a:endParaRPr sz="8000">
              <a:solidFill>
                <a:schemeClr val="dk2"/>
              </a:solidFill>
              <a:latin typeface="Playfair Display ExtraBold"/>
              <a:ea typeface="Playfair Display ExtraBold"/>
              <a:cs typeface="Playfair Display ExtraBold"/>
              <a:sym typeface="Playfair Display ExtraBold"/>
            </a:endParaRPr>
          </a:p>
        </p:txBody>
      </p:sp>
      <p:sp>
        <p:nvSpPr>
          <p:cNvPr id="893" name="Google Shape;893;p50"/>
          <p:cNvSpPr txBox="1"/>
          <p:nvPr/>
        </p:nvSpPr>
        <p:spPr>
          <a:xfrm>
            <a:off x="1809925" y="3029875"/>
            <a:ext cx="21336000" cy="805020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None/>
            </a:pPr>
            <a:r>
              <a:rPr b="1" lang="en-US" sz="5500">
                <a:solidFill>
                  <a:schemeClr val="lt1"/>
                </a:solidFill>
                <a:latin typeface="Montserrat"/>
                <a:ea typeface="Montserrat"/>
                <a:cs typeface="Montserrat"/>
                <a:sym typeface="Montserrat"/>
              </a:rPr>
              <a:t>More user data</a:t>
            </a:r>
            <a:r>
              <a:rPr lang="en-US" sz="5500">
                <a:solidFill>
                  <a:schemeClr val="lt1"/>
                </a:solidFill>
                <a:latin typeface="Montserrat Light"/>
                <a:ea typeface="Montserrat Light"/>
                <a:cs typeface="Montserrat Light"/>
                <a:sym typeface="Montserrat Light"/>
              </a:rPr>
              <a:t> could have been collected on navigating through </a:t>
            </a:r>
            <a:r>
              <a:rPr b="1" lang="en-US" sz="5500">
                <a:solidFill>
                  <a:schemeClr val="lt1"/>
                </a:solidFill>
                <a:latin typeface="Montserrat"/>
                <a:ea typeface="Montserrat"/>
                <a:cs typeface="Montserrat"/>
                <a:sym typeface="Montserrat"/>
              </a:rPr>
              <a:t>show and movie pages</a:t>
            </a:r>
            <a:r>
              <a:rPr lang="en-US" sz="5500">
                <a:solidFill>
                  <a:schemeClr val="lt1"/>
                </a:solidFill>
                <a:latin typeface="Montserrat Light"/>
                <a:ea typeface="Montserrat Light"/>
                <a:cs typeface="Montserrat Light"/>
                <a:sym typeface="Montserrat Light"/>
              </a:rPr>
              <a:t> </a:t>
            </a:r>
            <a:endParaRPr sz="5500">
              <a:solidFill>
                <a:schemeClr val="lt1"/>
              </a:solidFill>
              <a:latin typeface="Montserrat Light"/>
              <a:ea typeface="Montserrat Light"/>
              <a:cs typeface="Montserrat Light"/>
              <a:sym typeface="Montserrat Light"/>
            </a:endParaRPr>
          </a:p>
          <a:p>
            <a:pPr indent="0" lvl="0" marL="0" marR="0" rtl="0" algn="ctr">
              <a:lnSpc>
                <a:spcPct val="120000"/>
              </a:lnSpc>
              <a:spcBef>
                <a:spcPts val="0"/>
              </a:spcBef>
              <a:spcAft>
                <a:spcPts val="0"/>
              </a:spcAft>
              <a:buNone/>
            </a:pPr>
            <a:r>
              <a:t/>
            </a:r>
            <a:endParaRPr sz="5500">
              <a:solidFill>
                <a:schemeClr val="lt1"/>
              </a:solidFill>
              <a:latin typeface="Montserrat Light"/>
              <a:ea typeface="Montserrat Light"/>
              <a:cs typeface="Montserrat Light"/>
              <a:sym typeface="Montserrat Light"/>
            </a:endParaRPr>
          </a:p>
          <a:p>
            <a:pPr indent="0" lvl="0" marL="0" rtl="0" algn="ctr">
              <a:lnSpc>
                <a:spcPct val="120000"/>
              </a:lnSpc>
              <a:spcBef>
                <a:spcPts val="0"/>
              </a:spcBef>
              <a:spcAft>
                <a:spcPts val="0"/>
              </a:spcAft>
              <a:buNone/>
            </a:pPr>
            <a:r>
              <a:rPr lang="en-US" sz="5500">
                <a:solidFill>
                  <a:schemeClr val="lt1"/>
                </a:solidFill>
                <a:latin typeface="Montserrat Light"/>
                <a:ea typeface="Montserrat Light"/>
                <a:cs typeface="Montserrat Light"/>
                <a:sym typeface="Montserrat Light"/>
              </a:rPr>
              <a:t>The app depends on </a:t>
            </a:r>
            <a:r>
              <a:rPr b="1" lang="en-US" sz="5500">
                <a:solidFill>
                  <a:schemeClr val="lt1"/>
                </a:solidFill>
                <a:latin typeface="Montserrat"/>
                <a:ea typeface="Montserrat"/>
                <a:cs typeface="Montserrat"/>
                <a:sym typeface="Montserrat"/>
              </a:rPr>
              <a:t>dynamic interactions with friends</a:t>
            </a:r>
            <a:r>
              <a:rPr lang="en-US" sz="5500">
                <a:solidFill>
                  <a:schemeClr val="lt1"/>
                </a:solidFill>
                <a:latin typeface="Montserrat Light"/>
                <a:ea typeface="Montserrat Light"/>
                <a:cs typeface="Montserrat Light"/>
                <a:sym typeface="Montserrat Light"/>
              </a:rPr>
              <a:t>, and we don’t have a reliable way to simulate that in a Low-Fi prototype</a:t>
            </a:r>
            <a:endParaRPr sz="5500">
              <a:solidFill>
                <a:schemeClr val="lt1"/>
              </a:solidFill>
              <a:latin typeface="Montserrat Light"/>
              <a:ea typeface="Montserrat Light"/>
              <a:cs typeface="Montserrat Light"/>
              <a:sym typeface="Montserrat Light"/>
            </a:endParaRPr>
          </a:p>
          <a:p>
            <a:pPr indent="0" lvl="0" marL="0" rtl="0" algn="l">
              <a:lnSpc>
                <a:spcPct val="120000"/>
              </a:lnSpc>
              <a:spcBef>
                <a:spcPts val="0"/>
              </a:spcBef>
              <a:spcAft>
                <a:spcPts val="0"/>
              </a:spcAft>
              <a:buNone/>
            </a:pPr>
            <a:r>
              <a:t/>
            </a:r>
            <a:endParaRPr sz="5500">
              <a:solidFill>
                <a:schemeClr val="lt1"/>
              </a:solidFill>
              <a:latin typeface="Montserrat Light"/>
              <a:ea typeface="Montserrat Light"/>
              <a:cs typeface="Montserrat Light"/>
              <a:sym typeface="Montserrat Light"/>
            </a:endParaRPr>
          </a:p>
          <a:p>
            <a:pPr indent="0" lvl="0" marL="0" marR="0" rtl="0" algn="ctr">
              <a:lnSpc>
                <a:spcPct val="120000"/>
              </a:lnSpc>
              <a:spcBef>
                <a:spcPts val="0"/>
              </a:spcBef>
              <a:spcAft>
                <a:spcPts val="0"/>
              </a:spcAft>
              <a:buNone/>
            </a:pPr>
            <a:r>
              <a:t/>
            </a:r>
            <a:endParaRPr sz="5500">
              <a:solidFill>
                <a:srgbClr val="FFFFFF"/>
              </a:solidFill>
              <a:latin typeface="Montserrat Light"/>
              <a:ea typeface="Montserrat Light"/>
              <a:cs typeface="Montserrat Light"/>
              <a:sym typeface="Montserrat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7" name="Shape 897"/>
        <p:cNvGrpSpPr/>
        <p:nvPr/>
      </p:nvGrpSpPr>
      <p:grpSpPr>
        <a:xfrm>
          <a:off x="0" y="0"/>
          <a:ext cx="0" cy="0"/>
          <a:chOff x="0" y="0"/>
          <a:chExt cx="0" cy="0"/>
        </a:xfrm>
      </p:grpSpPr>
      <p:sp>
        <p:nvSpPr>
          <p:cNvPr id="898" name="Google Shape;898;p51"/>
          <p:cNvSpPr/>
          <p:nvPr/>
        </p:nvSpPr>
        <p:spPr>
          <a:xfrm rot="-5400000">
            <a:off x="6780419" y="-6664794"/>
            <a:ext cx="10997325" cy="28963314"/>
          </a:xfrm>
          <a:custGeom>
            <a:rect b="b" l="l" r="r" t="t"/>
            <a:pathLst>
              <a:path extrusionOk="0" h="5687445" w="7771961">
                <a:moveTo>
                  <a:pt x="7770264" y="3548179"/>
                </a:moveTo>
                <a:cubicBezTo>
                  <a:pt x="7751457" y="3138616"/>
                  <a:pt x="7596299" y="2749652"/>
                  <a:pt x="7410166" y="2390557"/>
                </a:cubicBezTo>
                <a:cubicBezTo>
                  <a:pt x="7219786" y="2023280"/>
                  <a:pt x="6987616" y="1651540"/>
                  <a:pt x="6984750" y="1232152"/>
                </a:cubicBezTo>
                <a:cubicBezTo>
                  <a:pt x="6983291" y="1018749"/>
                  <a:pt x="7041557" y="796562"/>
                  <a:pt x="6970094" y="597150"/>
                </a:cubicBezTo>
                <a:cubicBezTo>
                  <a:pt x="6876991" y="337321"/>
                  <a:pt x="6600992" y="214213"/>
                  <a:pt x="6347721" y="145344"/>
                </a:cubicBezTo>
                <a:cubicBezTo>
                  <a:pt x="5036577" y="-211203"/>
                  <a:pt x="3646768" y="139421"/>
                  <a:pt x="2379225" y="643734"/>
                </a:cubicBezTo>
                <a:cubicBezTo>
                  <a:pt x="1951523" y="813900"/>
                  <a:pt x="1523505" y="1003336"/>
                  <a:pt x="1073646" y="1076301"/>
                </a:cubicBezTo>
                <a:cubicBezTo>
                  <a:pt x="980281" y="1091442"/>
                  <a:pt x="892498" y="1132569"/>
                  <a:pt x="817683" y="1193872"/>
                </a:cubicBezTo>
                <a:cubicBezTo>
                  <a:pt x="677639" y="1308623"/>
                  <a:pt x="452811" y="1500372"/>
                  <a:pt x="323960" y="1649483"/>
                </a:cubicBezTo>
                <a:cubicBezTo>
                  <a:pt x="221670" y="1767872"/>
                  <a:pt x="116857" y="1890576"/>
                  <a:pt x="65791" y="2041919"/>
                </a:cubicBezTo>
                <a:cubicBezTo>
                  <a:pt x="23860" y="2166196"/>
                  <a:pt x="21276" y="2300992"/>
                  <a:pt x="19148" y="2433002"/>
                </a:cubicBezTo>
                <a:cubicBezTo>
                  <a:pt x="13327" y="2794083"/>
                  <a:pt x="7507" y="3155164"/>
                  <a:pt x="1686" y="3516245"/>
                </a:cubicBezTo>
                <a:cubicBezTo>
                  <a:pt x="-3914" y="3863678"/>
                  <a:pt x="-4996" y="4230709"/>
                  <a:pt x="158374" y="4531619"/>
                </a:cubicBezTo>
                <a:cubicBezTo>
                  <a:pt x="347312" y="4879624"/>
                  <a:pt x="723605" y="5068896"/>
                  <a:pt x="1095680" y="5138706"/>
                </a:cubicBezTo>
                <a:cubicBezTo>
                  <a:pt x="1467753" y="5208516"/>
                  <a:pt x="1849260" y="5179657"/>
                  <a:pt x="2226423" y="5203305"/>
                </a:cubicBezTo>
                <a:cubicBezTo>
                  <a:pt x="2856885" y="5242832"/>
                  <a:pt x="3469849" y="5428509"/>
                  <a:pt x="4089522" y="5558217"/>
                </a:cubicBezTo>
                <a:cubicBezTo>
                  <a:pt x="4709204" y="5687925"/>
                  <a:pt x="5358727" y="5760599"/>
                  <a:pt x="5966117" y="5576548"/>
                </a:cubicBezTo>
                <a:cubicBezTo>
                  <a:pt x="6080136" y="5542003"/>
                  <a:pt x="6193662" y="5497537"/>
                  <a:pt x="6288311" y="5421620"/>
                </a:cubicBezTo>
                <a:cubicBezTo>
                  <a:pt x="6400352" y="5331756"/>
                  <a:pt x="6479377" y="5203270"/>
                  <a:pt x="6583742" y="5103493"/>
                </a:cubicBezTo>
                <a:cubicBezTo>
                  <a:pt x="6801747" y="4895073"/>
                  <a:pt x="7110691" y="4828269"/>
                  <a:pt x="7344391" y="4640069"/>
                </a:cubicBezTo>
                <a:cubicBezTo>
                  <a:pt x="7651761" y="4392553"/>
                  <a:pt x="7789079" y="3957742"/>
                  <a:pt x="7770264" y="3548179"/>
                </a:cubicBezTo>
                <a:close/>
              </a:path>
            </a:pathLst>
          </a:custGeom>
          <a:solidFill>
            <a:schemeClr val="accent6">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899" name="Google Shape;899;p51"/>
          <p:cNvSpPr/>
          <p:nvPr/>
        </p:nvSpPr>
        <p:spPr>
          <a:xfrm flipH="1" rot="-5400000">
            <a:off x="16521326" y="-5683829"/>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1">
              <a:alpha val="196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900" name="Google Shape;900;p51"/>
          <p:cNvSpPr/>
          <p:nvPr/>
        </p:nvSpPr>
        <p:spPr>
          <a:xfrm>
            <a:off x="-1272410" y="288363"/>
            <a:ext cx="3366046" cy="3439916"/>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901" name="Google Shape;901;p51"/>
          <p:cNvSpPr/>
          <p:nvPr/>
        </p:nvSpPr>
        <p:spPr>
          <a:xfrm>
            <a:off x="-639024" y="1237967"/>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902" name="Google Shape;902;p51"/>
          <p:cNvSpPr/>
          <p:nvPr/>
        </p:nvSpPr>
        <p:spPr>
          <a:xfrm rot="5400000">
            <a:off x="-9357581" y="10142180"/>
            <a:ext cx="14760017" cy="17755231"/>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903" name="Google Shape;903;p51"/>
          <p:cNvSpPr/>
          <p:nvPr/>
        </p:nvSpPr>
        <p:spPr>
          <a:xfrm rot="10800000">
            <a:off x="5036486" y="-967128"/>
            <a:ext cx="8458509" cy="3239050"/>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2">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904" name="Google Shape;904;p51"/>
          <p:cNvSpPr/>
          <p:nvPr/>
        </p:nvSpPr>
        <p:spPr>
          <a:xfrm rot="6299965">
            <a:off x="21265039" y="-5385626"/>
            <a:ext cx="8295857" cy="9979315"/>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494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905" name="Google Shape;905;p51"/>
          <p:cNvSpPr txBox="1"/>
          <p:nvPr/>
        </p:nvSpPr>
        <p:spPr>
          <a:xfrm>
            <a:off x="2107325" y="2712900"/>
            <a:ext cx="20163000" cy="939000"/>
          </a:xfrm>
          <a:prstGeom prst="rect">
            <a:avLst/>
          </a:prstGeom>
          <a:noFill/>
          <a:ln>
            <a:noFill/>
          </a:ln>
        </p:spPr>
        <p:txBody>
          <a:bodyPr anchorCtr="0" anchor="t" bIns="45700" lIns="91425" spcFirstLastPara="1" rIns="91425" wrap="square" tIns="45700">
            <a:spAutoFit/>
          </a:bodyPr>
          <a:lstStyle/>
          <a:p>
            <a:pPr indent="0" lvl="0" marL="457200" marR="0" rtl="0" algn="ctr">
              <a:lnSpc>
                <a:spcPct val="120000"/>
              </a:lnSpc>
              <a:spcBef>
                <a:spcPts val="0"/>
              </a:spcBef>
              <a:spcAft>
                <a:spcPts val="0"/>
              </a:spcAft>
              <a:buNone/>
            </a:pPr>
            <a:r>
              <a:t/>
            </a:r>
            <a:endParaRPr sz="5500">
              <a:solidFill>
                <a:srgbClr val="FFFFFF"/>
              </a:solidFill>
              <a:latin typeface="Montserrat Light"/>
              <a:ea typeface="Montserrat Light"/>
              <a:cs typeface="Montserrat Light"/>
              <a:sym typeface="Montserrat Light"/>
            </a:endParaRPr>
          </a:p>
        </p:txBody>
      </p:sp>
      <p:sp>
        <p:nvSpPr>
          <p:cNvPr id="906" name="Google Shape;906;p51"/>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What could our tests have missed?</a:t>
            </a:r>
            <a:endParaRPr sz="8000">
              <a:solidFill>
                <a:schemeClr val="dk2"/>
              </a:solidFill>
              <a:latin typeface="Playfair Display ExtraBold"/>
              <a:ea typeface="Playfair Display ExtraBold"/>
              <a:cs typeface="Playfair Display ExtraBold"/>
              <a:sym typeface="Playfair Display ExtraBold"/>
            </a:endParaRPr>
          </a:p>
        </p:txBody>
      </p:sp>
      <p:sp>
        <p:nvSpPr>
          <p:cNvPr id="907" name="Google Shape;907;p51"/>
          <p:cNvSpPr txBox="1"/>
          <p:nvPr/>
        </p:nvSpPr>
        <p:spPr>
          <a:xfrm>
            <a:off x="1809925" y="3029875"/>
            <a:ext cx="21336000" cy="906600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None/>
            </a:pPr>
            <a:r>
              <a:rPr b="1" lang="en-US" sz="5500">
                <a:solidFill>
                  <a:schemeClr val="lt1"/>
                </a:solidFill>
                <a:latin typeface="Montserrat"/>
                <a:ea typeface="Montserrat"/>
                <a:cs typeface="Montserrat"/>
                <a:sym typeface="Montserrat"/>
              </a:rPr>
              <a:t>More user data</a:t>
            </a:r>
            <a:r>
              <a:rPr lang="en-US" sz="5500">
                <a:solidFill>
                  <a:schemeClr val="lt1"/>
                </a:solidFill>
                <a:latin typeface="Montserrat Light"/>
                <a:ea typeface="Montserrat Light"/>
                <a:cs typeface="Montserrat Light"/>
                <a:sym typeface="Montserrat Light"/>
              </a:rPr>
              <a:t> could have been collected on navigating through </a:t>
            </a:r>
            <a:r>
              <a:rPr b="1" lang="en-US" sz="5500">
                <a:solidFill>
                  <a:schemeClr val="lt1"/>
                </a:solidFill>
                <a:latin typeface="Montserrat"/>
                <a:ea typeface="Montserrat"/>
                <a:cs typeface="Montserrat"/>
                <a:sym typeface="Montserrat"/>
              </a:rPr>
              <a:t>show and movie pages</a:t>
            </a:r>
            <a:r>
              <a:rPr lang="en-US" sz="5500">
                <a:solidFill>
                  <a:schemeClr val="lt1"/>
                </a:solidFill>
                <a:latin typeface="Montserrat Light"/>
                <a:ea typeface="Montserrat Light"/>
                <a:cs typeface="Montserrat Light"/>
                <a:sym typeface="Montserrat Light"/>
              </a:rPr>
              <a:t> </a:t>
            </a:r>
            <a:endParaRPr sz="5500">
              <a:solidFill>
                <a:schemeClr val="lt1"/>
              </a:solidFill>
              <a:latin typeface="Montserrat Light"/>
              <a:ea typeface="Montserrat Light"/>
              <a:cs typeface="Montserrat Light"/>
              <a:sym typeface="Montserrat Light"/>
            </a:endParaRPr>
          </a:p>
          <a:p>
            <a:pPr indent="0" lvl="0" marL="0" marR="0" rtl="0" algn="ctr">
              <a:lnSpc>
                <a:spcPct val="120000"/>
              </a:lnSpc>
              <a:spcBef>
                <a:spcPts val="0"/>
              </a:spcBef>
              <a:spcAft>
                <a:spcPts val="0"/>
              </a:spcAft>
              <a:buNone/>
            </a:pPr>
            <a:r>
              <a:t/>
            </a:r>
            <a:endParaRPr sz="5500">
              <a:solidFill>
                <a:schemeClr val="lt1"/>
              </a:solidFill>
              <a:latin typeface="Montserrat Light"/>
              <a:ea typeface="Montserrat Light"/>
              <a:cs typeface="Montserrat Light"/>
              <a:sym typeface="Montserrat Light"/>
            </a:endParaRPr>
          </a:p>
          <a:p>
            <a:pPr indent="0" lvl="0" marL="0" rtl="0" algn="ctr">
              <a:lnSpc>
                <a:spcPct val="120000"/>
              </a:lnSpc>
              <a:spcBef>
                <a:spcPts val="0"/>
              </a:spcBef>
              <a:spcAft>
                <a:spcPts val="0"/>
              </a:spcAft>
              <a:buNone/>
            </a:pPr>
            <a:r>
              <a:rPr lang="en-US" sz="5500">
                <a:solidFill>
                  <a:schemeClr val="lt1"/>
                </a:solidFill>
                <a:latin typeface="Montserrat Light"/>
                <a:ea typeface="Montserrat Light"/>
                <a:cs typeface="Montserrat Light"/>
                <a:sym typeface="Montserrat Light"/>
              </a:rPr>
              <a:t>The app depends on </a:t>
            </a:r>
            <a:r>
              <a:rPr b="1" lang="en-US" sz="5500">
                <a:solidFill>
                  <a:schemeClr val="lt1"/>
                </a:solidFill>
                <a:latin typeface="Montserrat"/>
                <a:ea typeface="Montserrat"/>
                <a:cs typeface="Montserrat"/>
                <a:sym typeface="Montserrat"/>
              </a:rPr>
              <a:t>dynamic interactions with friends</a:t>
            </a:r>
            <a:r>
              <a:rPr lang="en-US" sz="5500">
                <a:solidFill>
                  <a:schemeClr val="lt1"/>
                </a:solidFill>
                <a:latin typeface="Montserrat Light"/>
                <a:ea typeface="Montserrat Light"/>
                <a:cs typeface="Montserrat Light"/>
                <a:sym typeface="Montserrat Light"/>
              </a:rPr>
              <a:t>, and we don’t have a reliable way to simulate that in a Low-Fi prototype</a:t>
            </a:r>
            <a:endParaRPr sz="5500">
              <a:solidFill>
                <a:schemeClr val="lt1"/>
              </a:solidFill>
              <a:latin typeface="Montserrat Light"/>
              <a:ea typeface="Montserrat Light"/>
              <a:cs typeface="Montserrat Light"/>
              <a:sym typeface="Montserrat Light"/>
            </a:endParaRPr>
          </a:p>
          <a:p>
            <a:pPr indent="0" lvl="0" marL="0" rtl="0" algn="ctr">
              <a:lnSpc>
                <a:spcPct val="120000"/>
              </a:lnSpc>
              <a:spcBef>
                <a:spcPts val="0"/>
              </a:spcBef>
              <a:spcAft>
                <a:spcPts val="0"/>
              </a:spcAft>
              <a:buNone/>
            </a:pPr>
            <a:r>
              <a:t/>
            </a:r>
            <a:endParaRPr sz="5500">
              <a:solidFill>
                <a:schemeClr val="lt1"/>
              </a:solidFill>
              <a:latin typeface="Montserrat Light"/>
              <a:ea typeface="Montserrat Light"/>
              <a:cs typeface="Montserrat Light"/>
              <a:sym typeface="Montserrat Light"/>
            </a:endParaRPr>
          </a:p>
          <a:p>
            <a:pPr indent="0" lvl="0" marL="0" rtl="0" algn="ctr">
              <a:lnSpc>
                <a:spcPct val="120000"/>
              </a:lnSpc>
              <a:spcBef>
                <a:spcPts val="0"/>
              </a:spcBef>
              <a:spcAft>
                <a:spcPts val="0"/>
              </a:spcAft>
              <a:buNone/>
            </a:pPr>
            <a:r>
              <a:rPr lang="en-US" sz="5500">
                <a:solidFill>
                  <a:schemeClr val="lt1"/>
                </a:solidFill>
                <a:latin typeface="Montserrat Light"/>
                <a:ea typeface="Montserrat Light"/>
                <a:cs typeface="Montserrat Light"/>
                <a:sym typeface="Montserrat Light"/>
              </a:rPr>
              <a:t>How people felt about our design </a:t>
            </a:r>
            <a:r>
              <a:rPr b="1" lang="en-US" sz="5500">
                <a:solidFill>
                  <a:schemeClr val="lt1"/>
                </a:solidFill>
                <a:latin typeface="Montserrat"/>
                <a:ea typeface="Montserrat"/>
                <a:cs typeface="Montserrat"/>
                <a:sym typeface="Montserrat"/>
              </a:rPr>
              <a:t>aesthetically</a:t>
            </a:r>
            <a:endParaRPr sz="5500">
              <a:solidFill>
                <a:schemeClr val="lt1"/>
              </a:solidFill>
              <a:latin typeface="Montserrat Light"/>
              <a:ea typeface="Montserrat Light"/>
              <a:cs typeface="Montserrat Light"/>
              <a:sym typeface="Montserrat Light"/>
            </a:endParaRPr>
          </a:p>
          <a:p>
            <a:pPr indent="0" lvl="0" marL="0" marR="0" rtl="0" algn="ctr">
              <a:lnSpc>
                <a:spcPct val="120000"/>
              </a:lnSpc>
              <a:spcBef>
                <a:spcPts val="0"/>
              </a:spcBef>
              <a:spcAft>
                <a:spcPts val="0"/>
              </a:spcAft>
              <a:buNone/>
            </a:pPr>
            <a:r>
              <a:t/>
            </a:r>
            <a:endParaRPr sz="5500">
              <a:solidFill>
                <a:srgbClr val="FFFFFF"/>
              </a:solidFill>
              <a:latin typeface="Montserrat Light"/>
              <a:ea typeface="Montserrat Light"/>
              <a:cs typeface="Montserrat Light"/>
              <a:sym typeface="Montserrat Light"/>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1" name="Shape 911"/>
        <p:cNvGrpSpPr/>
        <p:nvPr/>
      </p:nvGrpSpPr>
      <p:grpSpPr>
        <a:xfrm>
          <a:off x="0" y="0"/>
          <a:ext cx="0" cy="0"/>
          <a:chOff x="0" y="0"/>
          <a:chExt cx="0" cy="0"/>
        </a:xfrm>
      </p:grpSpPr>
      <p:sp>
        <p:nvSpPr>
          <p:cNvPr id="912" name="Google Shape;912;p52"/>
          <p:cNvSpPr/>
          <p:nvPr/>
        </p:nvSpPr>
        <p:spPr>
          <a:xfrm>
            <a:off x="-3730088" y="5272282"/>
            <a:ext cx="8011200" cy="8011200"/>
          </a:xfrm>
          <a:prstGeom prst="ellipse">
            <a:avLst/>
          </a:prstGeom>
          <a:noFill/>
          <a:ln cap="rnd" cmpd="sng" w="254000">
            <a:solidFill>
              <a:schemeClr val="l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3600" u="none" cap="none" strike="noStrike">
              <a:solidFill>
                <a:schemeClr val="lt1"/>
              </a:solidFill>
              <a:latin typeface="Montserrat Light"/>
              <a:ea typeface="Montserrat Light"/>
              <a:cs typeface="Montserrat Light"/>
              <a:sym typeface="Montserrat Light"/>
            </a:endParaRPr>
          </a:p>
        </p:txBody>
      </p:sp>
      <p:sp>
        <p:nvSpPr>
          <p:cNvPr id="913" name="Google Shape;913;p52"/>
          <p:cNvSpPr/>
          <p:nvPr/>
        </p:nvSpPr>
        <p:spPr>
          <a:xfrm>
            <a:off x="14183883" y="-5696094"/>
            <a:ext cx="15378657" cy="18499410"/>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914" name="Google Shape;914;p52"/>
          <p:cNvSpPr txBox="1"/>
          <p:nvPr/>
        </p:nvSpPr>
        <p:spPr>
          <a:xfrm>
            <a:off x="11803250" y="5490850"/>
            <a:ext cx="12148800" cy="1939500"/>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lang="en-US" sz="12000">
                <a:solidFill>
                  <a:schemeClr val="accent2"/>
                </a:solidFill>
                <a:latin typeface="Playfair Display ExtraBold"/>
                <a:ea typeface="Playfair Display ExtraBold"/>
                <a:cs typeface="Playfair Display ExtraBold"/>
                <a:sym typeface="Playfair Display ExtraBold"/>
              </a:rPr>
              <a:t>Thank You!</a:t>
            </a:r>
            <a:endParaRPr sz="12000">
              <a:solidFill>
                <a:schemeClr val="accent2"/>
              </a:solidFill>
              <a:latin typeface="Playfair Display ExtraBold"/>
              <a:ea typeface="Playfair Display ExtraBold"/>
              <a:cs typeface="Playfair Display ExtraBold"/>
              <a:sym typeface="Playfair Display ExtraBold"/>
            </a:endParaRPr>
          </a:p>
        </p:txBody>
      </p:sp>
      <p:pic>
        <p:nvPicPr>
          <p:cNvPr id="915" name="Google Shape;915;p52"/>
          <p:cNvPicPr preferRelativeResize="0"/>
          <p:nvPr/>
        </p:nvPicPr>
        <p:blipFill>
          <a:blip r:embed="rId3">
            <a:alphaModFix/>
          </a:blip>
          <a:stretch>
            <a:fillRect/>
          </a:stretch>
        </p:blipFill>
        <p:spPr>
          <a:xfrm>
            <a:off x="-13643250" y="-455300"/>
            <a:ext cx="24377650" cy="14626590"/>
          </a:xfrm>
          <a:prstGeom prst="rect">
            <a:avLst/>
          </a:prstGeom>
          <a:noFill/>
          <a:ln cap="rnd" cmpd="sng" w="254000">
            <a:solidFill>
              <a:schemeClr val="lt2"/>
            </a:solidFill>
            <a:prstDash val="solid"/>
            <a:round/>
            <a:headEnd len="sm" w="sm" type="none"/>
            <a:tailEnd len="sm" w="sm" type="none"/>
          </a:ln>
        </p:spPr>
      </p:pic>
      <p:sp>
        <p:nvSpPr>
          <p:cNvPr id="916" name="Google Shape;916;p52"/>
          <p:cNvSpPr/>
          <p:nvPr/>
        </p:nvSpPr>
        <p:spPr>
          <a:xfrm>
            <a:off x="8569236" y="997539"/>
            <a:ext cx="4083552" cy="1134659"/>
          </a:xfrm>
          <a:custGeom>
            <a:rect b="b" l="l" r="r" t="t"/>
            <a:pathLst>
              <a:path extrusionOk="0" h="1134659" w="4083552">
                <a:moveTo>
                  <a:pt x="4083553" y="21372"/>
                </a:moveTo>
                <a:cubicBezTo>
                  <a:pt x="4026719" y="6821"/>
                  <a:pt x="3969247" y="-663"/>
                  <a:pt x="3910502" y="46"/>
                </a:cubicBezTo>
                <a:cubicBezTo>
                  <a:pt x="3662795" y="3041"/>
                  <a:pt x="3436857" y="137432"/>
                  <a:pt x="3228523" y="256345"/>
                </a:cubicBezTo>
                <a:cubicBezTo>
                  <a:pt x="3007464" y="382515"/>
                  <a:pt x="2780166" y="518096"/>
                  <a:pt x="2523966" y="556977"/>
                </a:cubicBezTo>
                <a:cubicBezTo>
                  <a:pt x="2228622" y="601803"/>
                  <a:pt x="1934580" y="530748"/>
                  <a:pt x="1646720" y="471494"/>
                </a:cubicBezTo>
                <a:cubicBezTo>
                  <a:pt x="1351661" y="410757"/>
                  <a:pt x="1059912" y="371686"/>
                  <a:pt x="764786" y="453551"/>
                </a:cubicBezTo>
                <a:cubicBezTo>
                  <a:pt x="498296" y="527469"/>
                  <a:pt x="254849" y="662530"/>
                  <a:pt x="0" y="766438"/>
                </a:cubicBezTo>
                <a:moveTo>
                  <a:pt x="4083553" y="389592"/>
                </a:moveTo>
                <a:cubicBezTo>
                  <a:pt x="4026719" y="375031"/>
                  <a:pt x="3969247" y="367548"/>
                  <a:pt x="3910502" y="368266"/>
                </a:cubicBezTo>
                <a:cubicBezTo>
                  <a:pt x="3662795" y="371261"/>
                  <a:pt x="3436857" y="505652"/>
                  <a:pt x="3228523" y="624555"/>
                </a:cubicBezTo>
                <a:cubicBezTo>
                  <a:pt x="3007464" y="750735"/>
                  <a:pt x="2780166" y="886315"/>
                  <a:pt x="2523966" y="925198"/>
                </a:cubicBezTo>
                <a:cubicBezTo>
                  <a:pt x="2228622" y="970023"/>
                  <a:pt x="1934580" y="898967"/>
                  <a:pt x="1646720" y="839714"/>
                </a:cubicBezTo>
                <a:cubicBezTo>
                  <a:pt x="1351661" y="778977"/>
                  <a:pt x="1059912" y="739906"/>
                  <a:pt x="764786" y="821761"/>
                </a:cubicBezTo>
                <a:cubicBezTo>
                  <a:pt x="498296" y="895679"/>
                  <a:pt x="254849" y="1030751"/>
                  <a:pt x="0" y="1134659"/>
                </a:cubicBezTo>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grpSp>
        <p:nvGrpSpPr>
          <p:cNvPr id="917" name="Google Shape;917;p52"/>
          <p:cNvGrpSpPr/>
          <p:nvPr/>
        </p:nvGrpSpPr>
        <p:grpSpPr>
          <a:xfrm>
            <a:off x="16820526" y="9120753"/>
            <a:ext cx="1461110" cy="1317528"/>
            <a:chOff x="13668051" y="2148234"/>
            <a:chExt cx="1461110" cy="1317528"/>
          </a:xfrm>
        </p:grpSpPr>
        <p:sp>
          <p:nvSpPr>
            <p:cNvPr id="918" name="Google Shape;918;p52"/>
            <p:cNvSpPr/>
            <p:nvPr/>
          </p:nvSpPr>
          <p:spPr>
            <a:xfrm>
              <a:off x="13668053" y="2148234"/>
              <a:ext cx="1461108" cy="1317528"/>
            </a:xfrm>
            <a:custGeom>
              <a:rect b="b" l="l" r="r" t="t"/>
              <a:pathLst>
                <a:path extrusionOk="0" h="1317528" w="1461108">
                  <a:moveTo>
                    <a:pt x="1461108" y="0"/>
                  </a:moveTo>
                  <a:cubicBezTo>
                    <a:pt x="1312470" y="781749"/>
                    <a:pt x="1279340" y="1253957"/>
                    <a:pt x="988187" y="1306510"/>
                  </a:cubicBezTo>
                  <a:cubicBezTo>
                    <a:pt x="550460" y="1385519"/>
                    <a:pt x="107448" y="1013927"/>
                    <a:pt x="0" y="1008130"/>
                  </a:cubicBezTo>
                  <a:cubicBezTo>
                    <a:pt x="0" y="1008130"/>
                    <a:pt x="55418" y="1189411"/>
                    <a:pt x="45133" y="1190983"/>
                  </a:cubicBezTo>
                </a:path>
              </a:pathLst>
            </a:custGeom>
            <a:noFill/>
            <a:ln cap="rnd" cmpd="sng" w="5080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919" name="Google Shape;919;p52"/>
            <p:cNvSpPr/>
            <p:nvPr/>
          </p:nvSpPr>
          <p:spPr>
            <a:xfrm>
              <a:off x="13668051" y="3089077"/>
              <a:ext cx="197962" cy="45119"/>
            </a:xfrm>
            <a:custGeom>
              <a:rect b="b" l="l" r="r" t="t"/>
              <a:pathLst>
                <a:path extrusionOk="0" h="45119" w="197962">
                  <a:moveTo>
                    <a:pt x="197962" y="0"/>
                  </a:moveTo>
                  <a:cubicBezTo>
                    <a:pt x="197962" y="0"/>
                    <a:pt x="57728" y="18093"/>
                    <a:pt x="0" y="45119"/>
                  </a:cubicBezTo>
                </a:path>
              </a:pathLst>
            </a:custGeom>
            <a:noFill/>
            <a:ln cap="rnd" cmpd="sng" w="5080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grpSp>
      <p:sp>
        <p:nvSpPr>
          <p:cNvPr id="920" name="Google Shape;920;p52"/>
          <p:cNvSpPr txBox="1"/>
          <p:nvPr/>
        </p:nvSpPr>
        <p:spPr>
          <a:xfrm>
            <a:off x="11991565" y="9120747"/>
            <a:ext cx="8454300" cy="7851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4500">
                <a:solidFill>
                  <a:schemeClr val="dk1"/>
                </a:solidFill>
                <a:latin typeface="Montserrat Light"/>
                <a:ea typeface="Montserrat Light"/>
                <a:cs typeface="Montserrat Light"/>
                <a:sym typeface="Montserrat Light"/>
              </a:rPr>
              <a:t>Any Questions?</a:t>
            </a:r>
            <a:endParaRPr sz="4500"/>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4" name="Shape 924"/>
        <p:cNvGrpSpPr/>
        <p:nvPr/>
      </p:nvGrpSpPr>
      <p:grpSpPr>
        <a:xfrm>
          <a:off x="0" y="0"/>
          <a:ext cx="0" cy="0"/>
          <a:chOff x="0" y="0"/>
          <a:chExt cx="0" cy="0"/>
        </a:xfrm>
      </p:grpSpPr>
      <p:sp>
        <p:nvSpPr>
          <p:cNvPr id="925" name="Google Shape;925;p53"/>
          <p:cNvSpPr/>
          <p:nvPr/>
        </p:nvSpPr>
        <p:spPr>
          <a:xfrm>
            <a:off x="-1486984" y="9054858"/>
            <a:ext cx="3366046" cy="3439916"/>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926" name="Google Shape;926;p53"/>
          <p:cNvSpPr/>
          <p:nvPr/>
        </p:nvSpPr>
        <p:spPr>
          <a:xfrm>
            <a:off x="-490970" y="10068082"/>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927" name="Google Shape;927;p53"/>
          <p:cNvSpPr/>
          <p:nvPr/>
        </p:nvSpPr>
        <p:spPr>
          <a:xfrm flipH="1" rot="-5400000">
            <a:off x="16673067" y="1739004"/>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6">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928" name="Google Shape;928;p53"/>
          <p:cNvSpPr/>
          <p:nvPr/>
        </p:nvSpPr>
        <p:spPr>
          <a:xfrm rot="6299965">
            <a:off x="22274030" y="760857"/>
            <a:ext cx="8295857" cy="9979315"/>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494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929" name="Google Shape;929;p53"/>
          <p:cNvSpPr/>
          <p:nvPr/>
        </p:nvSpPr>
        <p:spPr>
          <a:xfrm rot="5400000">
            <a:off x="-5500658" y="-14615963"/>
            <a:ext cx="14760017" cy="17755231"/>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930" name="Google Shape;930;p53"/>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Appendix</a:t>
            </a:r>
            <a:endParaRPr/>
          </a:p>
        </p:txBody>
      </p:sp>
      <p:sp>
        <p:nvSpPr>
          <p:cNvPr id="931" name="Google Shape;931;p53"/>
          <p:cNvSpPr txBox="1"/>
          <p:nvPr/>
        </p:nvSpPr>
        <p:spPr>
          <a:xfrm>
            <a:off x="0" y="0"/>
            <a:ext cx="30000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t>team member roles, description of process</a:t>
            </a:r>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5" name="Shape 935"/>
        <p:cNvGrpSpPr/>
        <p:nvPr/>
      </p:nvGrpSpPr>
      <p:grpSpPr>
        <a:xfrm>
          <a:off x="0" y="0"/>
          <a:ext cx="0" cy="0"/>
          <a:chOff x="0" y="0"/>
          <a:chExt cx="0" cy="0"/>
        </a:xfrm>
      </p:grpSpPr>
      <p:sp>
        <p:nvSpPr>
          <p:cNvPr id="936" name="Google Shape;936;p54"/>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Interview Task Brainstorming</a:t>
            </a:r>
            <a:endParaRPr/>
          </a:p>
        </p:txBody>
      </p:sp>
      <p:sp>
        <p:nvSpPr>
          <p:cNvPr id="937" name="Google Shape;937;p54"/>
          <p:cNvSpPr txBox="1"/>
          <p:nvPr/>
        </p:nvSpPr>
        <p:spPr>
          <a:xfrm>
            <a:off x="0" y="0"/>
            <a:ext cx="30000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t>team member roles, description of process</a:t>
            </a:r>
            <a:endParaRPr/>
          </a:p>
        </p:txBody>
      </p:sp>
      <p:pic>
        <p:nvPicPr>
          <p:cNvPr id="938" name="Google Shape;938;p54"/>
          <p:cNvPicPr preferRelativeResize="0"/>
          <p:nvPr/>
        </p:nvPicPr>
        <p:blipFill>
          <a:blip r:embed="rId3">
            <a:alphaModFix/>
          </a:blip>
          <a:stretch>
            <a:fillRect/>
          </a:stretch>
        </p:blipFill>
        <p:spPr>
          <a:xfrm>
            <a:off x="5349875" y="2242353"/>
            <a:ext cx="13677900" cy="9810750"/>
          </a:xfrm>
          <a:prstGeom prst="rect">
            <a:avLst/>
          </a:prstGeom>
          <a:noFill/>
          <a:ln>
            <a:noFill/>
          </a:ln>
        </p:spPr>
      </p:pic>
      <p:sp>
        <p:nvSpPr>
          <p:cNvPr id="939" name="Google Shape;939;p54"/>
          <p:cNvSpPr txBox="1"/>
          <p:nvPr/>
        </p:nvSpPr>
        <p:spPr>
          <a:xfrm>
            <a:off x="4423500" y="12205500"/>
            <a:ext cx="16516500" cy="1662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3200" u="sng">
                <a:solidFill>
                  <a:schemeClr val="hlink"/>
                </a:solidFill>
                <a:latin typeface="Montserrat Light"/>
                <a:ea typeface="Montserrat Light"/>
                <a:cs typeface="Montserrat Light"/>
                <a:sym typeface="Montserrat Light"/>
                <a:hlinkClick r:id="rId4"/>
              </a:rPr>
              <a:t>https://www.figma.com/file/UYPUcEVv1uyXLNfaDL3OOI/Rendezviewz?type=design&amp;node-id=0%3A1&amp;mode=design&amp;t=Zy2OBh8zYDzF03NO-1</a:t>
            </a:r>
            <a:endParaRPr sz="3200">
              <a:solidFill>
                <a:schemeClr val="lt1"/>
              </a:solidFill>
              <a:latin typeface="Montserrat Light"/>
              <a:ea typeface="Montserrat Light"/>
              <a:cs typeface="Montserrat Light"/>
              <a:sym typeface="Montserrat Light"/>
            </a:endParaRPr>
          </a:p>
          <a:p>
            <a:pPr indent="0" lvl="0" marL="0" rtl="0" algn="l">
              <a:spcBef>
                <a:spcPts val="0"/>
              </a:spcBef>
              <a:spcAft>
                <a:spcPts val="0"/>
              </a:spcAft>
              <a:buNone/>
            </a:pPr>
            <a:r>
              <a:t/>
            </a:r>
            <a:endParaRPr sz="3200">
              <a:solidFill>
                <a:schemeClr val="lt1"/>
              </a:solidFill>
              <a:latin typeface="Montserrat Light"/>
              <a:ea typeface="Montserrat Light"/>
              <a:cs typeface="Montserrat Light"/>
              <a:sym typeface="Montserrat Light"/>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3" name="Shape 943"/>
        <p:cNvGrpSpPr/>
        <p:nvPr/>
      </p:nvGrpSpPr>
      <p:grpSpPr>
        <a:xfrm>
          <a:off x="0" y="0"/>
          <a:ext cx="0" cy="0"/>
          <a:chOff x="0" y="0"/>
          <a:chExt cx="0" cy="0"/>
        </a:xfrm>
      </p:grpSpPr>
      <p:sp>
        <p:nvSpPr>
          <p:cNvPr id="944" name="Google Shape;944;p55"/>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Interview Task Brainstorming</a:t>
            </a:r>
            <a:endParaRPr/>
          </a:p>
        </p:txBody>
      </p:sp>
      <p:sp>
        <p:nvSpPr>
          <p:cNvPr id="945" name="Google Shape;945;p55"/>
          <p:cNvSpPr txBox="1"/>
          <p:nvPr/>
        </p:nvSpPr>
        <p:spPr>
          <a:xfrm>
            <a:off x="0" y="0"/>
            <a:ext cx="30000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t>team member roles, description of process</a:t>
            </a:r>
            <a:endParaRPr/>
          </a:p>
        </p:txBody>
      </p:sp>
      <p:sp>
        <p:nvSpPr>
          <p:cNvPr id="946" name="Google Shape;946;p55"/>
          <p:cNvSpPr txBox="1"/>
          <p:nvPr/>
        </p:nvSpPr>
        <p:spPr>
          <a:xfrm>
            <a:off x="613931" y="4222125"/>
            <a:ext cx="23149800" cy="6418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4500">
                <a:solidFill>
                  <a:schemeClr val="lt1"/>
                </a:solidFill>
                <a:latin typeface="Montserrat Light"/>
                <a:ea typeface="Montserrat Light"/>
                <a:cs typeface="Montserrat Light"/>
                <a:sym typeface="Montserrat Light"/>
              </a:rPr>
              <a:t>Task List (easy to hard):</a:t>
            </a:r>
            <a:endParaRPr sz="4500">
              <a:solidFill>
                <a:schemeClr val="lt1"/>
              </a:solidFill>
              <a:latin typeface="Montserrat Light"/>
              <a:ea typeface="Montserrat Light"/>
              <a:cs typeface="Montserrat Light"/>
              <a:sym typeface="Montserrat Light"/>
            </a:endParaRPr>
          </a:p>
          <a:p>
            <a:pPr indent="0" lvl="0" marL="0" rtl="0" algn="l">
              <a:spcBef>
                <a:spcPts val="0"/>
              </a:spcBef>
              <a:spcAft>
                <a:spcPts val="0"/>
              </a:spcAft>
              <a:buNone/>
            </a:pPr>
            <a:r>
              <a:rPr lang="en-US" sz="4500">
                <a:solidFill>
                  <a:schemeClr val="lt1"/>
                </a:solidFill>
                <a:latin typeface="Montserrat Light"/>
                <a:ea typeface="Montserrat Light"/>
                <a:cs typeface="Montserrat Light"/>
                <a:sym typeface="Montserrat Light"/>
              </a:rPr>
              <a:t>1. Like the first feed post</a:t>
            </a:r>
            <a:endParaRPr sz="4500">
              <a:solidFill>
                <a:schemeClr val="lt1"/>
              </a:solidFill>
              <a:latin typeface="Montserrat Light"/>
              <a:ea typeface="Montserrat Light"/>
              <a:cs typeface="Montserrat Light"/>
              <a:sym typeface="Montserrat Light"/>
            </a:endParaRPr>
          </a:p>
          <a:p>
            <a:pPr indent="0" lvl="0" marL="0" rtl="0" algn="l">
              <a:spcBef>
                <a:spcPts val="0"/>
              </a:spcBef>
              <a:spcAft>
                <a:spcPts val="0"/>
              </a:spcAft>
              <a:buNone/>
            </a:pPr>
            <a:r>
              <a:rPr lang="en-US" sz="4500">
                <a:solidFill>
                  <a:schemeClr val="lt1"/>
                </a:solidFill>
                <a:latin typeface="Montserrat Light"/>
                <a:ea typeface="Montserrat Light"/>
                <a:cs typeface="Montserrat Light"/>
                <a:sym typeface="Montserrat Light"/>
              </a:rPr>
              <a:t>2. Send a message to a friend not on your feed</a:t>
            </a:r>
            <a:endParaRPr sz="4500">
              <a:solidFill>
                <a:schemeClr val="lt1"/>
              </a:solidFill>
              <a:latin typeface="Montserrat Light"/>
              <a:ea typeface="Montserrat Light"/>
              <a:cs typeface="Montserrat Light"/>
              <a:sym typeface="Montserrat Light"/>
            </a:endParaRPr>
          </a:p>
          <a:p>
            <a:pPr indent="0" lvl="0" marL="0" rtl="0" algn="l">
              <a:spcBef>
                <a:spcPts val="0"/>
              </a:spcBef>
              <a:spcAft>
                <a:spcPts val="0"/>
              </a:spcAft>
              <a:buNone/>
            </a:pPr>
            <a:r>
              <a:rPr lang="en-US" sz="4500">
                <a:solidFill>
                  <a:schemeClr val="lt1"/>
                </a:solidFill>
                <a:latin typeface="Montserrat Light"/>
                <a:ea typeface="Montserrat Light"/>
                <a:cs typeface="Montserrat Light"/>
                <a:sym typeface="Montserrat Light"/>
              </a:rPr>
              <a:t>3. Add &amp; rank movie</a:t>
            </a:r>
            <a:endParaRPr sz="4500">
              <a:solidFill>
                <a:schemeClr val="lt1"/>
              </a:solidFill>
              <a:latin typeface="Montserrat Light"/>
              <a:ea typeface="Montserrat Light"/>
              <a:cs typeface="Montserrat Light"/>
              <a:sym typeface="Montserrat Light"/>
            </a:endParaRPr>
          </a:p>
          <a:p>
            <a:pPr indent="0" lvl="0" marL="0" rtl="0" algn="l">
              <a:spcBef>
                <a:spcPts val="0"/>
              </a:spcBef>
              <a:spcAft>
                <a:spcPts val="0"/>
              </a:spcAft>
              <a:buNone/>
            </a:pPr>
            <a:r>
              <a:rPr lang="en-US" sz="4500">
                <a:solidFill>
                  <a:schemeClr val="lt1"/>
                </a:solidFill>
                <a:latin typeface="Montserrat Light"/>
                <a:ea typeface="Montserrat Light"/>
                <a:cs typeface="Montserrat Light"/>
                <a:sym typeface="Montserrat Light"/>
              </a:rPr>
              <a:t>4. Find which season of a show your friend is on</a:t>
            </a:r>
            <a:endParaRPr sz="4500">
              <a:solidFill>
                <a:schemeClr val="lt1"/>
              </a:solidFill>
              <a:latin typeface="Montserrat Light"/>
              <a:ea typeface="Montserrat Light"/>
              <a:cs typeface="Montserrat Light"/>
              <a:sym typeface="Montserrat Light"/>
            </a:endParaRPr>
          </a:p>
          <a:p>
            <a:pPr indent="0" lvl="0" marL="0" rtl="0" algn="l">
              <a:spcBef>
                <a:spcPts val="0"/>
              </a:spcBef>
              <a:spcAft>
                <a:spcPts val="0"/>
              </a:spcAft>
              <a:buNone/>
            </a:pPr>
            <a:r>
              <a:rPr lang="en-US" sz="4500">
                <a:solidFill>
                  <a:schemeClr val="lt1"/>
                </a:solidFill>
                <a:latin typeface="Montserrat Light"/>
                <a:ea typeface="Montserrat Light"/>
                <a:cs typeface="Montserrat Light"/>
                <a:sym typeface="Montserrat Light"/>
              </a:rPr>
              <a:t>5. Find a friend who wants to see your #1 movie</a:t>
            </a:r>
            <a:endParaRPr sz="4500">
              <a:solidFill>
                <a:schemeClr val="lt1"/>
              </a:solidFill>
              <a:latin typeface="Montserrat Light"/>
              <a:ea typeface="Montserrat Light"/>
              <a:cs typeface="Montserrat Light"/>
              <a:sym typeface="Montserrat Light"/>
            </a:endParaRPr>
          </a:p>
          <a:p>
            <a:pPr indent="0" lvl="0" marL="0" rtl="0" algn="l">
              <a:spcBef>
                <a:spcPts val="0"/>
              </a:spcBef>
              <a:spcAft>
                <a:spcPts val="0"/>
              </a:spcAft>
              <a:buNone/>
            </a:pPr>
            <a:r>
              <a:rPr lang="en-US" sz="4500">
                <a:solidFill>
                  <a:schemeClr val="lt1"/>
                </a:solidFill>
                <a:latin typeface="Montserrat Light"/>
                <a:ea typeface="Montserrat Light"/>
                <a:cs typeface="Montserrat Light"/>
                <a:sym typeface="Montserrat Light"/>
              </a:rPr>
              <a:t>6. Find a friend who wants to see a specific show on your wishlist</a:t>
            </a:r>
            <a:endParaRPr sz="4500">
              <a:solidFill>
                <a:schemeClr val="lt1"/>
              </a:solidFill>
              <a:latin typeface="Montserrat Light"/>
              <a:ea typeface="Montserrat Light"/>
              <a:cs typeface="Montserrat Light"/>
              <a:sym typeface="Montserrat Light"/>
            </a:endParaRPr>
          </a:p>
          <a:p>
            <a:pPr indent="0" lvl="0" marL="0" rtl="0" algn="l">
              <a:spcBef>
                <a:spcPts val="0"/>
              </a:spcBef>
              <a:spcAft>
                <a:spcPts val="0"/>
              </a:spcAft>
              <a:buNone/>
            </a:pPr>
            <a:r>
              <a:rPr lang="en-US" sz="4500">
                <a:solidFill>
                  <a:schemeClr val="lt1"/>
                </a:solidFill>
                <a:latin typeface="Montserrat Light"/>
                <a:ea typeface="Montserrat Light"/>
                <a:cs typeface="Montserrat Light"/>
                <a:sym typeface="Montserrat Light"/>
              </a:rPr>
              <a:t>7. Schedule a group watching session three months from now</a:t>
            </a:r>
            <a:endParaRPr sz="4500">
              <a:solidFill>
                <a:schemeClr val="lt1"/>
              </a:solidFill>
              <a:latin typeface="Montserrat Light"/>
              <a:ea typeface="Montserrat Light"/>
              <a:cs typeface="Montserrat Light"/>
              <a:sym typeface="Montserrat Light"/>
            </a:endParaRPr>
          </a:p>
          <a:p>
            <a:pPr indent="0" lvl="0" marL="0" rtl="0" algn="l">
              <a:spcBef>
                <a:spcPts val="0"/>
              </a:spcBef>
              <a:spcAft>
                <a:spcPts val="0"/>
              </a:spcAft>
              <a:buNone/>
            </a:pPr>
            <a:r>
              <a:t/>
            </a:r>
            <a:endParaRPr sz="4500">
              <a:solidFill>
                <a:schemeClr val="lt1"/>
              </a:solidFill>
              <a:latin typeface="Montserrat Light"/>
              <a:ea typeface="Montserrat Light"/>
              <a:cs typeface="Montserrat Light"/>
              <a:sym typeface="Montserrat Light"/>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0" name="Shape 950"/>
        <p:cNvGrpSpPr/>
        <p:nvPr/>
      </p:nvGrpSpPr>
      <p:grpSpPr>
        <a:xfrm>
          <a:off x="0" y="0"/>
          <a:ext cx="0" cy="0"/>
          <a:chOff x="0" y="0"/>
          <a:chExt cx="0" cy="0"/>
        </a:xfrm>
      </p:grpSpPr>
      <p:sp>
        <p:nvSpPr>
          <p:cNvPr id="951" name="Google Shape;951;p56"/>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Interview Script</a:t>
            </a:r>
            <a:endParaRPr/>
          </a:p>
        </p:txBody>
      </p:sp>
      <p:sp>
        <p:nvSpPr>
          <p:cNvPr id="952" name="Google Shape;952;p56"/>
          <p:cNvSpPr txBox="1"/>
          <p:nvPr/>
        </p:nvSpPr>
        <p:spPr>
          <a:xfrm>
            <a:off x="0" y="0"/>
            <a:ext cx="30000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t>team member roles, description of process</a:t>
            </a:r>
            <a:endParaRPr/>
          </a:p>
        </p:txBody>
      </p:sp>
      <p:sp>
        <p:nvSpPr>
          <p:cNvPr id="953" name="Google Shape;953;p56"/>
          <p:cNvSpPr txBox="1"/>
          <p:nvPr/>
        </p:nvSpPr>
        <p:spPr>
          <a:xfrm>
            <a:off x="613931" y="2089950"/>
            <a:ext cx="23149800" cy="12237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2900">
                <a:solidFill>
                  <a:schemeClr val="lt1"/>
                </a:solidFill>
                <a:latin typeface="Montserrat Light"/>
                <a:ea typeface="Montserrat Light"/>
                <a:cs typeface="Montserrat Light"/>
                <a:sym typeface="Montserrat Light"/>
              </a:rPr>
              <a:t>Hi, thank you so much for helping us! Today you will be asked to navigate our very rough draft app. We’ll ask you to attempt a series of tasks. You can pretend that the pieces of paper are like touch phone screens and just click or drag items as you would on a regular phone. We will give you a new sheet of paper for the actions you take to show you the result of your actions. If you’re not sure if something is a button or what its functionalities are, feel free to try or ask for clarifications. It’s totally okay to be very confused and not know what’s going on—we’d love for you to vocalize any thoughts you have, including what you like, what’s clear and what’s confusing. Any questions?</a:t>
            </a:r>
            <a:endParaRPr sz="2900">
              <a:solidFill>
                <a:schemeClr val="lt1"/>
              </a:solidFill>
              <a:latin typeface="Montserrat Light"/>
              <a:ea typeface="Montserrat Light"/>
              <a:cs typeface="Montserrat Light"/>
              <a:sym typeface="Montserrat Light"/>
            </a:endParaRPr>
          </a:p>
          <a:p>
            <a:pPr indent="0" lvl="0" marL="0" rtl="0" algn="l">
              <a:spcBef>
                <a:spcPts val="0"/>
              </a:spcBef>
              <a:spcAft>
                <a:spcPts val="0"/>
              </a:spcAft>
              <a:buNone/>
            </a:pPr>
            <a:r>
              <a:t/>
            </a:r>
            <a:endParaRPr sz="2900">
              <a:solidFill>
                <a:schemeClr val="lt1"/>
              </a:solidFill>
              <a:latin typeface="Montserrat Light"/>
              <a:ea typeface="Montserrat Light"/>
              <a:cs typeface="Montserrat Light"/>
              <a:sym typeface="Montserrat Light"/>
            </a:endParaRPr>
          </a:p>
          <a:p>
            <a:pPr indent="0" lvl="0" marL="0" rtl="0" algn="l">
              <a:spcBef>
                <a:spcPts val="0"/>
              </a:spcBef>
              <a:spcAft>
                <a:spcPts val="0"/>
              </a:spcAft>
              <a:buNone/>
            </a:pPr>
            <a:r>
              <a:rPr lang="en-US" sz="2900">
                <a:solidFill>
                  <a:schemeClr val="lt1"/>
                </a:solidFill>
                <a:latin typeface="Montserrat Light"/>
                <a:ea typeface="Montserrat Light"/>
                <a:cs typeface="Montserrat Light"/>
                <a:sym typeface="Montserrat Light"/>
              </a:rPr>
              <a:t>How do you feel about getting started? </a:t>
            </a:r>
            <a:endParaRPr sz="2900">
              <a:solidFill>
                <a:schemeClr val="lt1"/>
              </a:solidFill>
              <a:latin typeface="Montserrat Light"/>
              <a:ea typeface="Montserrat Light"/>
              <a:cs typeface="Montserrat Light"/>
              <a:sym typeface="Montserrat Light"/>
            </a:endParaRPr>
          </a:p>
          <a:p>
            <a:pPr indent="0" lvl="0" marL="0" rtl="0" algn="l">
              <a:spcBef>
                <a:spcPts val="0"/>
              </a:spcBef>
              <a:spcAft>
                <a:spcPts val="0"/>
              </a:spcAft>
              <a:buNone/>
            </a:pPr>
            <a:r>
              <a:t/>
            </a:r>
            <a:endParaRPr sz="2900">
              <a:solidFill>
                <a:schemeClr val="lt1"/>
              </a:solidFill>
              <a:latin typeface="Montserrat Light"/>
              <a:ea typeface="Montserrat Light"/>
              <a:cs typeface="Montserrat Light"/>
              <a:sym typeface="Montserrat Light"/>
            </a:endParaRPr>
          </a:p>
          <a:p>
            <a:pPr indent="0" lvl="0" marL="0" rtl="0" algn="l">
              <a:spcBef>
                <a:spcPts val="0"/>
              </a:spcBef>
              <a:spcAft>
                <a:spcPts val="0"/>
              </a:spcAft>
              <a:buNone/>
            </a:pPr>
            <a:r>
              <a:rPr lang="en-US" sz="2900">
                <a:solidFill>
                  <a:schemeClr val="lt1"/>
                </a:solidFill>
                <a:latin typeface="Montserrat Light"/>
                <a:ea typeface="Montserrat Light"/>
                <a:cs typeface="Montserrat Light"/>
                <a:sym typeface="Montserrat Light"/>
              </a:rPr>
              <a:t>Awesome. Let’s start with the first task:</a:t>
            </a:r>
            <a:endParaRPr sz="2900">
              <a:solidFill>
                <a:schemeClr val="lt1"/>
              </a:solidFill>
              <a:latin typeface="Montserrat Light"/>
              <a:ea typeface="Montserrat Light"/>
              <a:cs typeface="Montserrat Light"/>
              <a:sym typeface="Montserrat Light"/>
            </a:endParaRPr>
          </a:p>
          <a:p>
            <a:pPr indent="0" lvl="0" marL="0" rtl="0" algn="l">
              <a:spcBef>
                <a:spcPts val="0"/>
              </a:spcBef>
              <a:spcAft>
                <a:spcPts val="0"/>
              </a:spcAft>
              <a:buNone/>
            </a:pPr>
            <a:r>
              <a:rPr lang="en-US" sz="2900">
                <a:solidFill>
                  <a:schemeClr val="lt1"/>
                </a:solidFill>
                <a:latin typeface="Montserrat Light"/>
                <a:ea typeface="Montserrat Light"/>
                <a:cs typeface="Montserrat Light"/>
                <a:sym typeface="Montserrat Light"/>
              </a:rPr>
              <a:t>1. Like the first feed post you see</a:t>
            </a:r>
            <a:endParaRPr sz="2900">
              <a:solidFill>
                <a:schemeClr val="lt1"/>
              </a:solidFill>
              <a:latin typeface="Montserrat Light"/>
              <a:ea typeface="Montserrat Light"/>
              <a:cs typeface="Montserrat Light"/>
              <a:sym typeface="Montserrat Light"/>
            </a:endParaRPr>
          </a:p>
          <a:p>
            <a:pPr indent="0" lvl="0" marL="0" rtl="0" algn="l">
              <a:spcBef>
                <a:spcPts val="0"/>
              </a:spcBef>
              <a:spcAft>
                <a:spcPts val="0"/>
              </a:spcAft>
              <a:buNone/>
            </a:pPr>
            <a:r>
              <a:rPr lang="en-US" sz="2900">
                <a:solidFill>
                  <a:schemeClr val="lt1"/>
                </a:solidFill>
                <a:latin typeface="Montserrat Light"/>
                <a:ea typeface="Montserrat Light"/>
                <a:cs typeface="Montserrat Light"/>
                <a:sym typeface="Montserrat Light"/>
              </a:rPr>
              <a:t>2. Send a message to a friend not on your feed</a:t>
            </a:r>
            <a:endParaRPr sz="2900">
              <a:solidFill>
                <a:schemeClr val="lt1"/>
              </a:solidFill>
              <a:latin typeface="Montserrat Light"/>
              <a:ea typeface="Montserrat Light"/>
              <a:cs typeface="Montserrat Light"/>
              <a:sym typeface="Montserrat Light"/>
            </a:endParaRPr>
          </a:p>
          <a:p>
            <a:pPr indent="0" lvl="0" marL="0" rtl="0" algn="l">
              <a:spcBef>
                <a:spcPts val="0"/>
              </a:spcBef>
              <a:spcAft>
                <a:spcPts val="0"/>
              </a:spcAft>
              <a:buNone/>
            </a:pPr>
            <a:r>
              <a:t/>
            </a:r>
            <a:endParaRPr sz="2900">
              <a:solidFill>
                <a:schemeClr val="lt1"/>
              </a:solidFill>
              <a:latin typeface="Montserrat Light"/>
              <a:ea typeface="Montserrat Light"/>
              <a:cs typeface="Montserrat Light"/>
              <a:sym typeface="Montserrat Light"/>
            </a:endParaRPr>
          </a:p>
          <a:p>
            <a:pPr indent="0" lvl="0" marL="0" rtl="0" algn="l">
              <a:spcBef>
                <a:spcPts val="0"/>
              </a:spcBef>
              <a:spcAft>
                <a:spcPts val="0"/>
              </a:spcAft>
              <a:buNone/>
            </a:pPr>
            <a:r>
              <a:rPr lang="en-US" sz="2900">
                <a:solidFill>
                  <a:schemeClr val="lt1"/>
                </a:solidFill>
                <a:latin typeface="Montserrat Light"/>
                <a:ea typeface="Montserrat Light"/>
                <a:cs typeface="Montserrat Light"/>
                <a:sym typeface="Montserrat Light"/>
              </a:rPr>
              <a:t>How about </a:t>
            </a:r>
            <a:endParaRPr sz="2900">
              <a:solidFill>
                <a:schemeClr val="lt1"/>
              </a:solidFill>
              <a:latin typeface="Montserrat Light"/>
              <a:ea typeface="Montserrat Light"/>
              <a:cs typeface="Montserrat Light"/>
              <a:sym typeface="Montserrat Light"/>
            </a:endParaRPr>
          </a:p>
          <a:p>
            <a:pPr indent="0" lvl="0" marL="0" rtl="0" algn="l">
              <a:spcBef>
                <a:spcPts val="0"/>
              </a:spcBef>
              <a:spcAft>
                <a:spcPts val="0"/>
              </a:spcAft>
              <a:buNone/>
            </a:pPr>
            <a:r>
              <a:rPr lang="en-US" sz="2900">
                <a:solidFill>
                  <a:schemeClr val="lt1"/>
                </a:solidFill>
                <a:latin typeface="Montserrat Light"/>
                <a:ea typeface="Montserrat Light"/>
                <a:cs typeface="Montserrat Light"/>
                <a:sym typeface="Montserrat Light"/>
              </a:rPr>
              <a:t>1. Add &amp; rank movie</a:t>
            </a:r>
            <a:endParaRPr sz="2900">
              <a:solidFill>
                <a:schemeClr val="lt1"/>
              </a:solidFill>
              <a:latin typeface="Montserrat Light"/>
              <a:ea typeface="Montserrat Light"/>
              <a:cs typeface="Montserrat Light"/>
              <a:sym typeface="Montserrat Light"/>
            </a:endParaRPr>
          </a:p>
          <a:p>
            <a:pPr indent="0" lvl="0" marL="0" rtl="0" algn="l">
              <a:spcBef>
                <a:spcPts val="0"/>
              </a:spcBef>
              <a:spcAft>
                <a:spcPts val="0"/>
              </a:spcAft>
              <a:buNone/>
            </a:pPr>
            <a:r>
              <a:t/>
            </a:r>
            <a:endParaRPr sz="2900">
              <a:solidFill>
                <a:schemeClr val="lt1"/>
              </a:solidFill>
              <a:latin typeface="Montserrat Light"/>
              <a:ea typeface="Montserrat Light"/>
              <a:cs typeface="Montserrat Light"/>
              <a:sym typeface="Montserrat Light"/>
            </a:endParaRPr>
          </a:p>
          <a:p>
            <a:pPr indent="0" lvl="0" marL="0" rtl="0" algn="l">
              <a:spcBef>
                <a:spcPts val="0"/>
              </a:spcBef>
              <a:spcAft>
                <a:spcPts val="0"/>
              </a:spcAft>
              <a:buNone/>
            </a:pPr>
            <a:r>
              <a:rPr lang="en-US" sz="2900">
                <a:solidFill>
                  <a:schemeClr val="lt1"/>
                </a:solidFill>
                <a:latin typeface="Montserrat Light"/>
                <a:ea typeface="Montserrat Light"/>
                <a:cs typeface="Montserrat Light"/>
                <a:sym typeface="Montserrat Light"/>
              </a:rPr>
              <a:t>Now </a:t>
            </a:r>
            <a:endParaRPr sz="2900">
              <a:solidFill>
                <a:schemeClr val="lt1"/>
              </a:solidFill>
              <a:latin typeface="Montserrat Light"/>
              <a:ea typeface="Montserrat Light"/>
              <a:cs typeface="Montserrat Light"/>
              <a:sym typeface="Montserrat Light"/>
            </a:endParaRPr>
          </a:p>
          <a:p>
            <a:pPr indent="0" lvl="0" marL="0" rtl="0" algn="l">
              <a:spcBef>
                <a:spcPts val="0"/>
              </a:spcBef>
              <a:spcAft>
                <a:spcPts val="0"/>
              </a:spcAft>
              <a:buNone/>
            </a:pPr>
            <a:r>
              <a:rPr lang="en-US" sz="2900">
                <a:solidFill>
                  <a:schemeClr val="lt1"/>
                </a:solidFill>
                <a:latin typeface="Montserrat Light"/>
                <a:ea typeface="Montserrat Light"/>
                <a:cs typeface="Montserrat Light"/>
                <a:sym typeface="Montserrat Light"/>
              </a:rPr>
              <a:t>1. Find a friend who wants to see a specific show on your wishlist</a:t>
            </a:r>
            <a:endParaRPr sz="2900">
              <a:solidFill>
                <a:schemeClr val="lt1"/>
              </a:solidFill>
              <a:latin typeface="Montserrat Light"/>
              <a:ea typeface="Montserrat Light"/>
              <a:cs typeface="Montserrat Light"/>
              <a:sym typeface="Montserrat Light"/>
            </a:endParaRPr>
          </a:p>
          <a:p>
            <a:pPr indent="0" lvl="0" marL="0" rtl="0" algn="l">
              <a:spcBef>
                <a:spcPts val="0"/>
              </a:spcBef>
              <a:spcAft>
                <a:spcPts val="0"/>
              </a:spcAft>
              <a:buNone/>
            </a:pPr>
            <a:r>
              <a:t/>
            </a:r>
            <a:endParaRPr sz="2900">
              <a:solidFill>
                <a:schemeClr val="lt1"/>
              </a:solidFill>
              <a:latin typeface="Montserrat Light"/>
              <a:ea typeface="Montserrat Light"/>
              <a:cs typeface="Montserrat Light"/>
              <a:sym typeface="Montserrat Light"/>
            </a:endParaRPr>
          </a:p>
          <a:p>
            <a:pPr indent="0" lvl="0" marL="0" rtl="0" algn="l">
              <a:spcBef>
                <a:spcPts val="0"/>
              </a:spcBef>
              <a:spcAft>
                <a:spcPts val="0"/>
              </a:spcAft>
              <a:buNone/>
            </a:pPr>
            <a:r>
              <a:rPr lang="en-US" sz="2900">
                <a:solidFill>
                  <a:schemeClr val="lt1"/>
                </a:solidFill>
                <a:latin typeface="Montserrat Light"/>
                <a:ea typeface="Montserrat Light"/>
                <a:cs typeface="Montserrat Light"/>
                <a:sym typeface="Montserrat Light"/>
              </a:rPr>
              <a:t>Last task, </a:t>
            </a:r>
            <a:endParaRPr sz="2900">
              <a:solidFill>
                <a:schemeClr val="lt1"/>
              </a:solidFill>
              <a:latin typeface="Montserrat Light"/>
              <a:ea typeface="Montserrat Light"/>
              <a:cs typeface="Montserrat Light"/>
              <a:sym typeface="Montserrat Light"/>
            </a:endParaRPr>
          </a:p>
          <a:p>
            <a:pPr indent="0" lvl="0" marL="0" rtl="0" algn="l">
              <a:spcBef>
                <a:spcPts val="0"/>
              </a:spcBef>
              <a:spcAft>
                <a:spcPts val="0"/>
              </a:spcAft>
              <a:buNone/>
            </a:pPr>
            <a:r>
              <a:rPr lang="en-US" sz="2900">
                <a:solidFill>
                  <a:schemeClr val="lt1"/>
                </a:solidFill>
                <a:latin typeface="Montserrat Light"/>
                <a:ea typeface="Montserrat Light"/>
                <a:cs typeface="Montserrat Light"/>
                <a:sym typeface="Montserrat Light"/>
              </a:rPr>
              <a:t>1. Schedule a group watching session three months from now</a:t>
            </a:r>
            <a:endParaRPr sz="2900">
              <a:solidFill>
                <a:schemeClr val="lt1"/>
              </a:solidFill>
              <a:latin typeface="Montserrat Light"/>
              <a:ea typeface="Montserrat Light"/>
              <a:cs typeface="Montserrat Light"/>
              <a:sym typeface="Montserrat Light"/>
            </a:endParaRPr>
          </a:p>
          <a:p>
            <a:pPr indent="0" lvl="0" marL="0" rtl="0" algn="l">
              <a:spcBef>
                <a:spcPts val="0"/>
              </a:spcBef>
              <a:spcAft>
                <a:spcPts val="0"/>
              </a:spcAft>
              <a:buNone/>
            </a:pPr>
            <a:r>
              <a:t/>
            </a:r>
            <a:endParaRPr sz="2900">
              <a:solidFill>
                <a:schemeClr val="lt1"/>
              </a:solidFill>
              <a:latin typeface="Montserrat Light"/>
              <a:ea typeface="Montserrat Light"/>
              <a:cs typeface="Montserrat Light"/>
              <a:sym typeface="Montserrat Light"/>
            </a:endParaRPr>
          </a:p>
          <a:p>
            <a:pPr indent="0" lvl="0" marL="0" rtl="0" algn="l">
              <a:spcBef>
                <a:spcPts val="0"/>
              </a:spcBef>
              <a:spcAft>
                <a:spcPts val="0"/>
              </a:spcAft>
              <a:buNone/>
            </a:pPr>
            <a:r>
              <a:rPr lang="en-US" sz="2900">
                <a:solidFill>
                  <a:schemeClr val="lt1"/>
                </a:solidFill>
                <a:latin typeface="Montserrat Light"/>
                <a:ea typeface="Montserrat Light"/>
                <a:cs typeface="Montserrat Light"/>
                <a:sym typeface="Montserrat Light"/>
              </a:rPr>
              <a:t>(After each task: what did think about the task you just completed? What did you struggle with the most? What was clear?)</a:t>
            </a:r>
            <a:endParaRPr sz="2900">
              <a:solidFill>
                <a:schemeClr val="lt1"/>
              </a:solidFill>
              <a:latin typeface="Montserrat Light"/>
              <a:ea typeface="Montserrat Light"/>
              <a:cs typeface="Montserrat Light"/>
              <a:sym typeface="Montserrat Light"/>
            </a:endParaRPr>
          </a:p>
          <a:p>
            <a:pPr indent="0" lvl="0" marL="0" rtl="0" algn="l">
              <a:spcBef>
                <a:spcPts val="0"/>
              </a:spcBef>
              <a:spcAft>
                <a:spcPts val="0"/>
              </a:spcAft>
              <a:buNone/>
            </a:pPr>
            <a:r>
              <a:t/>
            </a:r>
            <a:endParaRPr sz="2900">
              <a:solidFill>
                <a:schemeClr val="lt1"/>
              </a:solidFill>
              <a:latin typeface="Montserrat Light"/>
              <a:ea typeface="Montserrat Light"/>
              <a:cs typeface="Montserrat Light"/>
              <a:sym typeface="Montserrat Light"/>
            </a:endParaRPr>
          </a:p>
          <a:p>
            <a:pPr indent="0" lvl="0" marL="0" rtl="0" algn="l">
              <a:spcBef>
                <a:spcPts val="0"/>
              </a:spcBef>
              <a:spcAft>
                <a:spcPts val="0"/>
              </a:spcAft>
              <a:buNone/>
            </a:pPr>
            <a:r>
              <a:rPr lang="en-US" sz="2900">
                <a:solidFill>
                  <a:schemeClr val="lt1"/>
                </a:solidFill>
                <a:latin typeface="Montserrat Light"/>
                <a:ea typeface="Montserrat Light"/>
                <a:cs typeface="Montserrat Light"/>
                <a:sym typeface="Montserrat Light"/>
              </a:rPr>
              <a:t>Awesome job! You have completed all the tasks. Do you have any remaining comments? Thank you so much!</a:t>
            </a:r>
            <a:endParaRPr sz="2900">
              <a:solidFill>
                <a:schemeClr val="lt1"/>
              </a:solidFill>
              <a:latin typeface="Montserrat Light"/>
              <a:ea typeface="Montserrat Light"/>
              <a:cs typeface="Montserrat Light"/>
              <a:sym typeface="Montserrat Light"/>
            </a:endParaRPr>
          </a:p>
          <a:p>
            <a:pPr indent="0" lvl="0" marL="0" rtl="0" algn="l">
              <a:spcBef>
                <a:spcPts val="0"/>
              </a:spcBef>
              <a:spcAft>
                <a:spcPts val="0"/>
              </a:spcAft>
              <a:buNone/>
            </a:pPr>
            <a:r>
              <a:t/>
            </a:r>
            <a:endParaRPr sz="2900">
              <a:solidFill>
                <a:schemeClr val="lt1"/>
              </a:solidFill>
              <a:latin typeface="Montserrat Light"/>
              <a:ea typeface="Montserrat Light"/>
              <a:cs typeface="Montserrat Light"/>
              <a:sym typeface="Montserrat Light"/>
            </a:endParaRPr>
          </a:p>
          <a:p>
            <a:pPr indent="0" lvl="0" marL="0" rtl="0" algn="l">
              <a:spcBef>
                <a:spcPts val="0"/>
              </a:spcBef>
              <a:spcAft>
                <a:spcPts val="0"/>
              </a:spcAft>
              <a:buNone/>
            </a:pPr>
            <a:r>
              <a:t/>
            </a:r>
            <a:endParaRPr sz="2900">
              <a:solidFill>
                <a:schemeClr val="lt1"/>
              </a:solidFill>
              <a:latin typeface="Montserrat Light"/>
              <a:ea typeface="Montserrat Light"/>
              <a:cs typeface="Montserrat Light"/>
              <a:sym typeface="Montserrat Light"/>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7" name="Shape 957"/>
        <p:cNvGrpSpPr/>
        <p:nvPr/>
      </p:nvGrpSpPr>
      <p:grpSpPr>
        <a:xfrm>
          <a:off x="0" y="0"/>
          <a:ext cx="0" cy="0"/>
          <a:chOff x="0" y="0"/>
          <a:chExt cx="0" cy="0"/>
        </a:xfrm>
      </p:grpSpPr>
      <p:sp>
        <p:nvSpPr>
          <p:cNvPr id="958" name="Google Shape;958;p57"/>
          <p:cNvSpPr/>
          <p:nvPr/>
        </p:nvSpPr>
        <p:spPr>
          <a:xfrm>
            <a:off x="3026800" y="11478000"/>
            <a:ext cx="17631900" cy="1323600"/>
          </a:xfrm>
          <a:prstGeom prst="rect">
            <a:avLst/>
          </a:prstGeom>
          <a:solidFill>
            <a:schemeClr val="accent6">
              <a:alpha val="2980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Montserrat Light"/>
              <a:ea typeface="Montserrat Light"/>
              <a:cs typeface="Montserrat Light"/>
              <a:sym typeface="Montserrat Light"/>
            </a:endParaRPr>
          </a:p>
        </p:txBody>
      </p:sp>
      <p:sp>
        <p:nvSpPr>
          <p:cNvPr id="959" name="Google Shape;959;p57"/>
          <p:cNvSpPr/>
          <p:nvPr/>
        </p:nvSpPr>
        <p:spPr>
          <a:xfrm>
            <a:off x="3026800" y="6199665"/>
            <a:ext cx="17631900" cy="1323600"/>
          </a:xfrm>
          <a:prstGeom prst="rect">
            <a:avLst/>
          </a:prstGeom>
          <a:solidFill>
            <a:schemeClr val="accent6">
              <a:alpha val="2980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Montserrat Light"/>
              <a:ea typeface="Montserrat Light"/>
              <a:cs typeface="Montserrat Light"/>
              <a:sym typeface="Montserrat Light"/>
            </a:endParaRPr>
          </a:p>
        </p:txBody>
      </p:sp>
      <p:sp>
        <p:nvSpPr>
          <p:cNvPr id="960" name="Google Shape;960;p57"/>
          <p:cNvSpPr/>
          <p:nvPr/>
        </p:nvSpPr>
        <p:spPr>
          <a:xfrm>
            <a:off x="3026800" y="4440220"/>
            <a:ext cx="17631900" cy="1323600"/>
          </a:xfrm>
          <a:prstGeom prst="rect">
            <a:avLst/>
          </a:prstGeom>
          <a:solidFill>
            <a:schemeClr val="accent6">
              <a:alpha val="2980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Montserrat Light"/>
              <a:ea typeface="Montserrat Light"/>
              <a:cs typeface="Montserrat Light"/>
              <a:sym typeface="Montserrat Light"/>
            </a:endParaRPr>
          </a:p>
        </p:txBody>
      </p:sp>
      <p:sp>
        <p:nvSpPr>
          <p:cNvPr id="961" name="Google Shape;961;p57"/>
          <p:cNvSpPr/>
          <p:nvPr/>
        </p:nvSpPr>
        <p:spPr>
          <a:xfrm>
            <a:off x="8872251" y="0"/>
            <a:ext cx="11786400" cy="13716000"/>
          </a:xfrm>
          <a:prstGeom prst="rect">
            <a:avLst/>
          </a:prstGeom>
          <a:solidFill>
            <a:schemeClr val="accent6">
              <a:alpha val="2980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Montserrat Light"/>
              <a:ea typeface="Montserrat Light"/>
              <a:cs typeface="Montserrat Light"/>
              <a:sym typeface="Montserrat Light"/>
            </a:endParaRPr>
          </a:p>
        </p:txBody>
      </p:sp>
      <p:sp>
        <p:nvSpPr>
          <p:cNvPr id="962" name="Google Shape;962;p57"/>
          <p:cNvSpPr/>
          <p:nvPr/>
        </p:nvSpPr>
        <p:spPr>
          <a:xfrm>
            <a:off x="-1486984" y="9054858"/>
            <a:ext cx="3366046" cy="3439916"/>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963" name="Google Shape;963;p57"/>
          <p:cNvSpPr/>
          <p:nvPr/>
        </p:nvSpPr>
        <p:spPr>
          <a:xfrm>
            <a:off x="-490970" y="10068082"/>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964" name="Google Shape;964;p57"/>
          <p:cNvSpPr/>
          <p:nvPr/>
        </p:nvSpPr>
        <p:spPr>
          <a:xfrm rot="6299965">
            <a:off x="22197830" y="760857"/>
            <a:ext cx="8295857" cy="9979315"/>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494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965" name="Google Shape;965;p57"/>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Incident Classification</a:t>
            </a:r>
            <a:endParaRPr/>
          </a:p>
        </p:txBody>
      </p:sp>
      <p:sp>
        <p:nvSpPr>
          <p:cNvPr id="966" name="Google Shape;966;p57"/>
          <p:cNvSpPr/>
          <p:nvPr/>
        </p:nvSpPr>
        <p:spPr>
          <a:xfrm>
            <a:off x="3026800" y="2680775"/>
            <a:ext cx="17631900" cy="1323600"/>
          </a:xfrm>
          <a:prstGeom prst="rect">
            <a:avLst/>
          </a:prstGeom>
          <a:solidFill>
            <a:schemeClr val="accent6">
              <a:alpha val="2980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Montserrat Light"/>
              <a:ea typeface="Montserrat Light"/>
              <a:cs typeface="Montserrat Light"/>
              <a:sym typeface="Montserrat Light"/>
            </a:endParaRPr>
          </a:p>
        </p:txBody>
      </p:sp>
      <p:sp>
        <p:nvSpPr>
          <p:cNvPr id="967" name="Google Shape;967;p57"/>
          <p:cNvSpPr txBox="1"/>
          <p:nvPr/>
        </p:nvSpPr>
        <p:spPr>
          <a:xfrm>
            <a:off x="9935924" y="6235763"/>
            <a:ext cx="10126800" cy="1256100"/>
          </a:xfrm>
          <a:prstGeom prst="rect">
            <a:avLst/>
          </a:prstGeom>
          <a:noFill/>
          <a:ln>
            <a:noFill/>
          </a:ln>
        </p:spPr>
        <p:txBody>
          <a:bodyPr anchorCtr="0" anchor="t" bIns="45700" lIns="91425" spcFirstLastPara="1" rIns="91425" wrap="square" tIns="45700">
            <a:spAutoFit/>
          </a:bodyPr>
          <a:lstStyle/>
          <a:p>
            <a:pPr indent="0" lvl="0" marL="0" marR="0" rtl="0" algn="l">
              <a:lnSpc>
                <a:spcPct val="110000"/>
              </a:lnSpc>
              <a:spcBef>
                <a:spcPts val="0"/>
              </a:spcBef>
              <a:spcAft>
                <a:spcPts val="0"/>
              </a:spcAft>
              <a:buNone/>
            </a:pPr>
            <a:r>
              <a:rPr lang="en-US" sz="3600">
                <a:solidFill>
                  <a:schemeClr val="lt1"/>
                </a:solidFill>
                <a:latin typeface="Montserrat Light"/>
                <a:ea typeface="Montserrat Light"/>
                <a:cs typeface="Montserrat Light"/>
                <a:sym typeface="Montserrat Light"/>
              </a:rPr>
              <a:t>Confused about button functionality/logo meaning</a:t>
            </a:r>
            <a:endParaRPr>
              <a:solidFill>
                <a:schemeClr val="lt1"/>
              </a:solidFill>
            </a:endParaRPr>
          </a:p>
        </p:txBody>
      </p:sp>
      <p:sp>
        <p:nvSpPr>
          <p:cNvPr id="968" name="Google Shape;968;p57"/>
          <p:cNvSpPr txBox="1"/>
          <p:nvPr/>
        </p:nvSpPr>
        <p:spPr>
          <a:xfrm>
            <a:off x="9935924" y="4614063"/>
            <a:ext cx="10126800" cy="646500"/>
          </a:xfrm>
          <a:prstGeom prst="rect">
            <a:avLst/>
          </a:prstGeom>
          <a:noFill/>
          <a:ln>
            <a:noFill/>
          </a:ln>
        </p:spPr>
        <p:txBody>
          <a:bodyPr anchorCtr="0" anchor="t" bIns="45700" lIns="91425" spcFirstLastPara="1" rIns="91425" wrap="square" tIns="45700">
            <a:spAutoFit/>
          </a:bodyPr>
          <a:lstStyle/>
          <a:p>
            <a:pPr indent="0" lvl="0" marL="0" marR="0" rtl="0" algn="l">
              <a:lnSpc>
                <a:spcPct val="110000"/>
              </a:lnSpc>
              <a:spcBef>
                <a:spcPts val="0"/>
              </a:spcBef>
              <a:spcAft>
                <a:spcPts val="0"/>
              </a:spcAft>
              <a:buNone/>
            </a:pPr>
            <a:r>
              <a:rPr lang="en-US" sz="3600">
                <a:solidFill>
                  <a:schemeClr val="lt1"/>
                </a:solidFill>
                <a:latin typeface="Montserrat Light"/>
                <a:ea typeface="Montserrat Light"/>
                <a:cs typeface="Montserrat Light"/>
                <a:sym typeface="Montserrat Light"/>
              </a:rPr>
              <a:t> If something not clickable was clicked</a:t>
            </a:r>
            <a:endParaRPr>
              <a:solidFill>
                <a:schemeClr val="lt1"/>
              </a:solidFill>
            </a:endParaRPr>
          </a:p>
        </p:txBody>
      </p:sp>
      <p:sp>
        <p:nvSpPr>
          <p:cNvPr id="969" name="Google Shape;969;p57"/>
          <p:cNvSpPr txBox="1"/>
          <p:nvPr/>
        </p:nvSpPr>
        <p:spPr>
          <a:xfrm>
            <a:off x="9988250" y="2672400"/>
            <a:ext cx="9554400" cy="1256100"/>
          </a:xfrm>
          <a:prstGeom prst="rect">
            <a:avLst/>
          </a:prstGeom>
          <a:noFill/>
          <a:ln>
            <a:noFill/>
          </a:ln>
        </p:spPr>
        <p:txBody>
          <a:bodyPr anchorCtr="0" anchor="t" bIns="45700" lIns="91425" spcFirstLastPara="1" rIns="91425" wrap="square" tIns="45700">
            <a:spAutoFit/>
          </a:bodyPr>
          <a:lstStyle/>
          <a:p>
            <a:pPr indent="0" lvl="0" marL="0" marR="0" rtl="0" algn="l">
              <a:lnSpc>
                <a:spcPct val="110000"/>
              </a:lnSpc>
              <a:spcBef>
                <a:spcPts val="0"/>
              </a:spcBef>
              <a:spcAft>
                <a:spcPts val="0"/>
              </a:spcAft>
              <a:buNone/>
            </a:pPr>
            <a:r>
              <a:rPr lang="en-US" sz="3600">
                <a:solidFill>
                  <a:schemeClr val="lt1"/>
                </a:solidFill>
                <a:latin typeface="Montserrat Light"/>
                <a:ea typeface="Montserrat Light"/>
                <a:cs typeface="Montserrat Light"/>
                <a:sym typeface="Montserrat Light"/>
              </a:rPr>
              <a:t>If it takes more than 15 seconds to make an action</a:t>
            </a:r>
            <a:endParaRPr>
              <a:solidFill>
                <a:schemeClr val="lt1"/>
              </a:solidFill>
            </a:endParaRPr>
          </a:p>
        </p:txBody>
      </p:sp>
      <p:grpSp>
        <p:nvGrpSpPr>
          <p:cNvPr id="970" name="Google Shape;970;p57"/>
          <p:cNvGrpSpPr/>
          <p:nvPr/>
        </p:nvGrpSpPr>
        <p:grpSpPr>
          <a:xfrm>
            <a:off x="3650666" y="5870008"/>
            <a:ext cx="6317100" cy="1382189"/>
            <a:chOff x="3635147" y="6550814"/>
            <a:chExt cx="6317100" cy="1382189"/>
          </a:xfrm>
        </p:grpSpPr>
        <p:cxnSp>
          <p:nvCxnSpPr>
            <p:cNvPr id="971" name="Google Shape;971;p57"/>
            <p:cNvCxnSpPr/>
            <p:nvPr/>
          </p:nvCxnSpPr>
          <p:spPr>
            <a:xfrm>
              <a:off x="3657188" y="7933003"/>
              <a:ext cx="1800000" cy="0"/>
            </a:xfrm>
            <a:prstGeom prst="straightConnector1">
              <a:avLst/>
            </a:prstGeom>
            <a:noFill/>
            <a:ln cap="rnd" cmpd="sng" w="63500">
              <a:solidFill>
                <a:schemeClr val="accent2"/>
              </a:solidFill>
              <a:prstDash val="solid"/>
              <a:round/>
              <a:headEnd len="sm" w="sm" type="none"/>
              <a:tailEnd len="sm" w="sm" type="none"/>
            </a:ln>
          </p:spPr>
        </p:cxnSp>
        <p:sp>
          <p:nvSpPr>
            <p:cNvPr id="972" name="Google Shape;972;p57"/>
            <p:cNvSpPr txBox="1"/>
            <p:nvPr/>
          </p:nvSpPr>
          <p:spPr>
            <a:xfrm>
              <a:off x="3635147" y="6550814"/>
              <a:ext cx="6317100" cy="1323600"/>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0" lang="en-US" sz="8000">
                  <a:solidFill>
                    <a:schemeClr val="accent2"/>
                  </a:solidFill>
                  <a:latin typeface="Playfair Display ExtraBold"/>
                  <a:ea typeface="Playfair Display ExtraBold"/>
                  <a:cs typeface="Playfair Display ExtraBold"/>
                  <a:sym typeface="Playfair Display ExtraBold"/>
                </a:rPr>
                <a:t>03</a:t>
              </a:r>
              <a:endParaRPr/>
            </a:p>
          </p:txBody>
        </p:sp>
      </p:grpSp>
      <p:grpSp>
        <p:nvGrpSpPr>
          <p:cNvPr id="973" name="Google Shape;973;p57"/>
          <p:cNvGrpSpPr/>
          <p:nvPr/>
        </p:nvGrpSpPr>
        <p:grpSpPr>
          <a:xfrm>
            <a:off x="3650666" y="4244276"/>
            <a:ext cx="6273000" cy="1375427"/>
            <a:chOff x="3574463" y="3977845"/>
            <a:chExt cx="6273000" cy="1375427"/>
          </a:xfrm>
        </p:grpSpPr>
        <p:cxnSp>
          <p:nvCxnSpPr>
            <p:cNvPr id="974" name="Google Shape;974;p57"/>
            <p:cNvCxnSpPr/>
            <p:nvPr/>
          </p:nvCxnSpPr>
          <p:spPr>
            <a:xfrm>
              <a:off x="3657203" y="5353272"/>
              <a:ext cx="1800000" cy="0"/>
            </a:xfrm>
            <a:prstGeom prst="straightConnector1">
              <a:avLst/>
            </a:prstGeom>
            <a:noFill/>
            <a:ln cap="rnd" cmpd="sng" w="63500">
              <a:solidFill>
                <a:schemeClr val="accent3"/>
              </a:solidFill>
              <a:prstDash val="solid"/>
              <a:round/>
              <a:headEnd len="sm" w="sm" type="none"/>
              <a:tailEnd len="sm" w="sm" type="none"/>
            </a:ln>
          </p:spPr>
        </p:cxnSp>
        <p:sp>
          <p:nvSpPr>
            <p:cNvPr id="975" name="Google Shape;975;p57"/>
            <p:cNvSpPr txBox="1"/>
            <p:nvPr/>
          </p:nvSpPr>
          <p:spPr>
            <a:xfrm>
              <a:off x="3574463" y="3977845"/>
              <a:ext cx="6273000" cy="1323600"/>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0" lang="en-US" sz="8000">
                  <a:solidFill>
                    <a:schemeClr val="accent3"/>
                  </a:solidFill>
                  <a:latin typeface="Playfair Display ExtraBold"/>
                  <a:ea typeface="Playfair Display ExtraBold"/>
                  <a:cs typeface="Playfair Display ExtraBold"/>
                  <a:sym typeface="Playfair Display ExtraBold"/>
                </a:rPr>
                <a:t>02</a:t>
              </a:r>
              <a:endParaRPr/>
            </a:p>
          </p:txBody>
        </p:sp>
      </p:grpSp>
      <p:grpSp>
        <p:nvGrpSpPr>
          <p:cNvPr id="976" name="Google Shape;976;p57"/>
          <p:cNvGrpSpPr/>
          <p:nvPr/>
        </p:nvGrpSpPr>
        <p:grpSpPr>
          <a:xfrm>
            <a:off x="3885790" y="2406520"/>
            <a:ext cx="6273000" cy="1389901"/>
            <a:chOff x="3580989" y="1492120"/>
            <a:chExt cx="6273000" cy="1389902"/>
          </a:xfrm>
        </p:grpSpPr>
        <p:cxnSp>
          <p:nvCxnSpPr>
            <p:cNvPr id="977" name="Google Shape;977;p57"/>
            <p:cNvCxnSpPr/>
            <p:nvPr/>
          </p:nvCxnSpPr>
          <p:spPr>
            <a:xfrm>
              <a:off x="3580993" y="2882022"/>
              <a:ext cx="1800000" cy="0"/>
            </a:xfrm>
            <a:prstGeom prst="straightConnector1">
              <a:avLst/>
            </a:prstGeom>
            <a:noFill/>
            <a:ln cap="rnd" cmpd="sng" w="63500">
              <a:solidFill>
                <a:schemeClr val="accent4"/>
              </a:solidFill>
              <a:prstDash val="solid"/>
              <a:round/>
              <a:headEnd len="sm" w="sm" type="none"/>
              <a:tailEnd len="sm" w="sm" type="none"/>
            </a:ln>
          </p:spPr>
        </p:cxnSp>
        <p:sp>
          <p:nvSpPr>
            <p:cNvPr id="978" name="Google Shape;978;p57"/>
            <p:cNvSpPr txBox="1"/>
            <p:nvPr/>
          </p:nvSpPr>
          <p:spPr>
            <a:xfrm>
              <a:off x="3580990" y="1492120"/>
              <a:ext cx="6273000" cy="1323600"/>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lang="en-US" sz="8000">
                  <a:solidFill>
                    <a:schemeClr val="accent4"/>
                  </a:solidFill>
                  <a:latin typeface="Playfair Display ExtraBold"/>
                  <a:ea typeface="Playfair Display ExtraBold"/>
                  <a:cs typeface="Playfair Display ExtraBold"/>
                  <a:sym typeface="Playfair Display ExtraBold"/>
                </a:rPr>
                <a:t>0</a:t>
              </a:r>
              <a:r>
                <a:rPr b="0" lang="en-US" sz="8000">
                  <a:solidFill>
                    <a:schemeClr val="accent4"/>
                  </a:solidFill>
                  <a:latin typeface="Playfair Display ExtraBold"/>
                  <a:ea typeface="Playfair Display ExtraBold"/>
                  <a:cs typeface="Playfair Display ExtraBold"/>
                  <a:sym typeface="Playfair Display ExtraBold"/>
                </a:rPr>
                <a:t>1</a:t>
              </a:r>
              <a:endParaRPr/>
            </a:p>
          </p:txBody>
        </p:sp>
      </p:grpSp>
      <p:sp>
        <p:nvSpPr>
          <p:cNvPr id="979" name="Google Shape;979;p57"/>
          <p:cNvSpPr/>
          <p:nvPr/>
        </p:nvSpPr>
        <p:spPr>
          <a:xfrm rot="10800000">
            <a:off x="16892916" y="1448274"/>
            <a:ext cx="7690757" cy="4320263"/>
          </a:xfrm>
          <a:custGeom>
            <a:rect b="b" l="l" r="r" t="t"/>
            <a:pathLst>
              <a:path extrusionOk="0" h="1444904" w="1444952">
                <a:moveTo>
                  <a:pt x="722477" y="0"/>
                </a:moveTo>
                <a:lnTo>
                  <a:pt x="0" y="1444904"/>
                </a:lnTo>
                <a:lnTo>
                  <a:pt x="1444952" y="1444904"/>
                </a:lnTo>
                <a:lnTo>
                  <a:pt x="722477" y="0"/>
                </a:lnTo>
                <a:close/>
              </a:path>
            </a:pathLst>
          </a:custGeom>
          <a:solidFill>
            <a:schemeClr val="accent6">
              <a:alpha val="14900"/>
            </a:schemeClr>
          </a:solidFill>
          <a:ln>
            <a:noFill/>
          </a:ln>
          <a:effectLst>
            <a:reflection blurRad="0" dir="5400000" dist="628650" endA="0" endPos="30000" fadeDir="5400012" kx="0" rotWithShape="0" algn="bl" stPos="0" sy="-100000" ky="0"/>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rgbClr val="4A86E8"/>
              </a:solidFill>
              <a:latin typeface="Montserrat Light"/>
              <a:ea typeface="Montserrat Light"/>
              <a:cs typeface="Montserrat Light"/>
              <a:sym typeface="Montserrat Light"/>
            </a:endParaRPr>
          </a:p>
        </p:txBody>
      </p:sp>
      <p:sp>
        <p:nvSpPr>
          <p:cNvPr id="980" name="Google Shape;980;p57"/>
          <p:cNvSpPr/>
          <p:nvPr/>
        </p:nvSpPr>
        <p:spPr>
          <a:xfrm rot="10800000">
            <a:off x="17895351" y="4243116"/>
            <a:ext cx="5685886" cy="3839832"/>
          </a:xfrm>
          <a:custGeom>
            <a:rect b="b" l="l" r="r" t="t"/>
            <a:pathLst>
              <a:path extrusionOk="0" h="1444904" w="1444952">
                <a:moveTo>
                  <a:pt x="722477" y="0"/>
                </a:moveTo>
                <a:lnTo>
                  <a:pt x="0" y="1444904"/>
                </a:lnTo>
                <a:lnTo>
                  <a:pt x="1444952" y="1444904"/>
                </a:lnTo>
                <a:lnTo>
                  <a:pt x="722477" y="0"/>
                </a:lnTo>
                <a:close/>
              </a:path>
            </a:pathLst>
          </a:custGeom>
          <a:solidFill>
            <a:schemeClr val="accent6">
              <a:alpha val="14900"/>
            </a:schemeClr>
          </a:solidFill>
          <a:ln>
            <a:noFill/>
          </a:ln>
          <a:effectLst>
            <a:reflection blurRad="0" dir="5400000" dist="628650" endA="0" endPos="30000" fadeDir="5400012" kx="0" rotWithShape="0" algn="bl" stPos="0" sy="-100000" ky="0"/>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rgbClr val="4A86E8"/>
              </a:solidFill>
              <a:latin typeface="Montserrat Light"/>
              <a:ea typeface="Montserrat Light"/>
              <a:cs typeface="Montserrat Light"/>
              <a:sym typeface="Montserrat Light"/>
            </a:endParaRPr>
          </a:p>
        </p:txBody>
      </p:sp>
      <p:sp>
        <p:nvSpPr>
          <p:cNvPr id="981" name="Google Shape;981;p57"/>
          <p:cNvSpPr/>
          <p:nvPr/>
        </p:nvSpPr>
        <p:spPr>
          <a:xfrm rot="10800000">
            <a:off x="18341480" y="7058288"/>
            <a:ext cx="4793628" cy="2980115"/>
          </a:xfrm>
          <a:custGeom>
            <a:rect b="b" l="l" r="r" t="t"/>
            <a:pathLst>
              <a:path extrusionOk="0" h="1444904" w="1444952">
                <a:moveTo>
                  <a:pt x="722477" y="0"/>
                </a:moveTo>
                <a:lnTo>
                  <a:pt x="0" y="1444904"/>
                </a:lnTo>
                <a:lnTo>
                  <a:pt x="1444952" y="1444904"/>
                </a:lnTo>
                <a:lnTo>
                  <a:pt x="722477" y="0"/>
                </a:lnTo>
                <a:close/>
              </a:path>
            </a:pathLst>
          </a:custGeom>
          <a:solidFill>
            <a:schemeClr val="accent6">
              <a:alpha val="14900"/>
            </a:schemeClr>
          </a:solidFill>
          <a:ln>
            <a:noFill/>
          </a:ln>
          <a:effectLst>
            <a:reflection blurRad="0" dir="5400000" dist="628650" endA="0" endPos="30000" fadeDir="5400012" kx="0" rotWithShape="0" algn="bl" stPos="0" sy="-100000" ky="0"/>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rgbClr val="4A86E8"/>
              </a:solidFill>
              <a:latin typeface="Montserrat Light"/>
              <a:ea typeface="Montserrat Light"/>
              <a:cs typeface="Montserrat Light"/>
              <a:sym typeface="Montserrat Light"/>
            </a:endParaRPr>
          </a:p>
        </p:txBody>
      </p:sp>
      <p:sp>
        <p:nvSpPr>
          <p:cNvPr id="982" name="Google Shape;982;p57"/>
          <p:cNvSpPr/>
          <p:nvPr/>
        </p:nvSpPr>
        <p:spPr>
          <a:xfrm rot="10800000">
            <a:off x="19027833" y="9360166"/>
            <a:ext cx="3420924" cy="2120397"/>
          </a:xfrm>
          <a:custGeom>
            <a:rect b="b" l="l" r="r" t="t"/>
            <a:pathLst>
              <a:path extrusionOk="0" h="1444904" w="1444952">
                <a:moveTo>
                  <a:pt x="722477" y="0"/>
                </a:moveTo>
                <a:lnTo>
                  <a:pt x="0" y="1444904"/>
                </a:lnTo>
                <a:lnTo>
                  <a:pt x="1444952" y="1444904"/>
                </a:lnTo>
                <a:lnTo>
                  <a:pt x="722477" y="0"/>
                </a:lnTo>
                <a:close/>
              </a:path>
            </a:pathLst>
          </a:custGeom>
          <a:solidFill>
            <a:schemeClr val="accent6">
              <a:alpha val="14900"/>
            </a:schemeClr>
          </a:solidFill>
          <a:ln>
            <a:noFill/>
          </a:ln>
          <a:effectLst>
            <a:reflection blurRad="0" dir="5400000" dist="628650" endA="0" endPos="30000" fadeDir="5400012" kx="0" rotWithShape="0" algn="bl" stPos="0" sy="-100000" ky="0"/>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rgbClr val="4A86E8"/>
              </a:solidFill>
              <a:latin typeface="Montserrat Light"/>
              <a:ea typeface="Montserrat Light"/>
              <a:cs typeface="Montserrat Light"/>
              <a:sym typeface="Montserrat Light"/>
            </a:endParaRPr>
          </a:p>
        </p:txBody>
      </p:sp>
      <p:sp>
        <p:nvSpPr>
          <p:cNvPr id="983" name="Google Shape;983;p57"/>
          <p:cNvSpPr/>
          <p:nvPr/>
        </p:nvSpPr>
        <p:spPr>
          <a:xfrm rot="10800000">
            <a:off x="19490217" y="10952879"/>
            <a:ext cx="2496155" cy="1593007"/>
          </a:xfrm>
          <a:custGeom>
            <a:rect b="b" l="l" r="r" t="t"/>
            <a:pathLst>
              <a:path extrusionOk="0" h="1444904" w="1444952">
                <a:moveTo>
                  <a:pt x="722477" y="0"/>
                </a:moveTo>
                <a:lnTo>
                  <a:pt x="0" y="1444904"/>
                </a:lnTo>
                <a:lnTo>
                  <a:pt x="1444952" y="1444904"/>
                </a:lnTo>
                <a:lnTo>
                  <a:pt x="722477" y="0"/>
                </a:lnTo>
                <a:close/>
              </a:path>
            </a:pathLst>
          </a:custGeom>
          <a:solidFill>
            <a:schemeClr val="accent6">
              <a:alpha val="14900"/>
            </a:schemeClr>
          </a:solidFill>
          <a:ln>
            <a:noFill/>
          </a:ln>
          <a:effectLst>
            <a:reflection blurRad="0" dir="5400000" dist="628650" endA="0" endPos="30000" fadeDir="5400012" kx="0" rotWithShape="0" algn="bl" stPos="0" sy="-100000" ky="0"/>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rgbClr val="4A86E8"/>
              </a:solidFill>
              <a:latin typeface="Montserrat Light"/>
              <a:ea typeface="Montserrat Light"/>
              <a:cs typeface="Montserrat Light"/>
              <a:sym typeface="Montserrat Light"/>
            </a:endParaRPr>
          </a:p>
        </p:txBody>
      </p:sp>
      <p:sp>
        <p:nvSpPr>
          <p:cNvPr id="984" name="Google Shape;984;p57"/>
          <p:cNvSpPr/>
          <p:nvPr/>
        </p:nvSpPr>
        <p:spPr>
          <a:xfrm>
            <a:off x="3026800" y="9718555"/>
            <a:ext cx="17631900" cy="1323600"/>
          </a:xfrm>
          <a:prstGeom prst="rect">
            <a:avLst/>
          </a:prstGeom>
          <a:solidFill>
            <a:schemeClr val="accent6">
              <a:alpha val="2980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Montserrat Light"/>
              <a:ea typeface="Montserrat Light"/>
              <a:cs typeface="Montserrat Light"/>
              <a:sym typeface="Montserrat Light"/>
            </a:endParaRPr>
          </a:p>
        </p:txBody>
      </p:sp>
      <p:sp>
        <p:nvSpPr>
          <p:cNvPr id="985" name="Google Shape;985;p57"/>
          <p:cNvSpPr/>
          <p:nvPr/>
        </p:nvSpPr>
        <p:spPr>
          <a:xfrm>
            <a:off x="3026800" y="7959110"/>
            <a:ext cx="17631900" cy="1323600"/>
          </a:xfrm>
          <a:prstGeom prst="rect">
            <a:avLst/>
          </a:prstGeom>
          <a:solidFill>
            <a:schemeClr val="accent6">
              <a:alpha val="2980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Montserrat Light"/>
              <a:ea typeface="Montserrat Light"/>
              <a:cs typeface="Montserrat Light"/>
              <a:sym typeface="Montserrat Light"/>
            </a:endParaRPr>
          </a:p>
        </p:txBody>
      </p:sp>
      <p:grpSp>
        <p:nvGrpSpPr>
          <p:cNvPr id="986" name="Google Shape;986;p57"/>
          <p:cNvGrpSpPr/>
          <p:nvPr/>
        </p:nvGrpSpPr>
        <p:grpSpPr>
          <a:xfrm>
            <a:off x="3766553" y="9381151"/>
            <a:ext cx="6273000" cy="1451626"/>
            <a:chOff x="3574463" y="3901645"/>
            <a:chExt cx="6273000" cy="1451627"/>
          </a:xfrm>
        </p:grpSpPr>
        <p:cxnSp>
          <p:nvCxnSpPr>
            <p:cNvPr id="987" name="Google Shape;987;p57"/>
            <p:cNvCxnSpPr/>
            <p:nvPr/>
          </p:nvCxnSpPr>
          <p:spPr>
            <a:xfrm>
              <a:off x="3657203" y="5353272"/>
              <a:ext cx="1800000" cy="0"/>
            </a:xfrm>
            <a:prstGeom prst="straightConnector1">
              <a:avLst/>
            </a:prstGeom>
            <a:noFill/>
            <a:ln cap="rnd" cmpd="sng" w="63500">
              <a:solidFill>
                <a:srgbClr val="EAD1DC"/>
              </a:solidFill>
              <a:prstDash val="solid"/>
              <a:round/>
              <a:headEnd len="sm" w="sm" type="none"/>
              <a:tailEnd len="sm" w="sm" type="none"/>
            </a:ln>
          </p:spPr>
        </p:cxnSp>
        <p:sp>
          <p:nvSpPr>
            <p:cNvPr id="988" name="Google Shape;988;p57"/>
            <p:cNvSpPr txBox="1"/>
            <p:nvPr/>
          </p:nvSpPr>
          <p:spPr>
            <a:xfrm>
              <a:off x="3574463" y="3901645"/>
              <a:ext cx="6273000" cy="1323600"/>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0" lang="en-US" sz="8000">
                  <a:solidFill>
                    <a:srgbClr val="EAD1DC"/>
                  </a:solidFill>
                  <a:latin typeface="Playfair Display ExtraBold"/>
                  <a:ea typeface="Playfair Display ExtraBold"/>
                  <a:cs typeface="Playfair Display ExtraBold"/>
                  <a:sym typeface="Playfair Display ExtraBold"/>
                </a:rPr>
                <a:t>0</a:t>
              </a:r>
              <a:r>
                <a:rPr lang="en-US" sz="8000">
                  <a:solidFill>
                    <a:srgbClr val="EAD1DC"/>
                  </a:solidFill>
                  <a:latin typeface="Playfair Display ExtraBold"/>
                  <a:ea typeface="Playfair Display ExtraBold"/>
                  <a:cs typeface="Playfair Display ExtraBold"/>
                  <a:sym typeface="Playfair Display ExtraBold"/>
                </a:rPr>
                <a:t>5</a:t>
              </a:r>
              <a:endParaRPr>
                <a:solidFill>
                  <a:srgbClr val="EAD1DC"/>
                </a:solidFill>
              </a:endParaRPr>
            </a:p>
          </p:txBody>
        </p:sp>
      </p:grpSp>
      <p:cxnSp>
        <p:nvCxnSpPr>
          <p:cNvPr id="989" name="Google Shape;989;p57"/>
          <p:cNvCxnSpPr/>
          <p:nvPr/>
        </p:nvCxnSpPr>
        <p:spPr>
          <a:xfrm>
            <a:off x="3773081" y="9009497"/>
            <a:ext cx="1800000" cy="0"/>
          </a:xfrm>
          <a:prstGeom prst="straightConnector1">
            <a:avLst/>
          </a:prstGeom>
          <a:noFill/>
          <a:ln cap="rnd" cmpd="sng" w="63500">
            <a:solidFill>
              <a:schemeClr val="accent5"/>
            </a:solidFill>
            <a:prstDash val="solid"/>
            <a:round/>
            <a:headEnd len="sm" w="sm" type="none"/>
            <a:tailEnd len="sm" w="sm" type="none"/>
          </a:ln>
        </p:spPr>
      </p:cxnSp>
      <p:sp>
        <p:nvSpPr>
          <p:cNvPr id="990" name="Google Shape;990;p57"/>
          <p:cNvSpPr txBox="1"/>
          <p:nvPr/>
        </p:nvSpPr>
        <p:spPr>
          <a:xfrm>
            <a:off x="3773075" y="7619598"/>
            <a:ext cx="6273000" cy="1323600"/>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0" lang="en-US" sz="8000">
                <a:solidFill>
                  <a:srgbClr val="A1C3FF"/>
                </a:solidFill>
                <a:latin typeface="Playfair Display ExtraBold"/>
                <a:ea typeface="Playfair Display ExtraBold"/>
                <a:cs typeface="Playfair Display ExtraBold"/>
                <a:sym typeface="Playfair Display ExtraBold"/>
              </a:rPr>
              <a:t>0</a:t>
            </a:r>
            <a:r>
              <a:rPr lang="en-US" sz="8000">
                <a:solidFill>
                  <a:srgbClr val="A1C3FF"/>
                </a:solidFill>
                <a:latin typeface="Playfair Display ExtraBold"/>
                <a:ea typeface="Playfair Display ExtraBold"/>
                <a:cs typeface="Playfair Display ExtraBold"/>
                <a:sym typeface="Playfair Display ExtraBold"/>
              </a:rPr>
              <a:t>4</a:t>
            </a:r>
            <a:endParaRPr>
              <a:solidFill>
                <a:srgbClr val="A1C3FF"/>
              </a:solidFill>
            </a:endParaRPr>
          </a:p>
        </p:txBody>
      </p:sp>
      <p:cxnSp>
        <p:nvCxnSpPr>
          <p:cNvPr id="991" name="Google Shape;991;p57"/>
          <p:cNvCxnSpPr/>
          <p:nvPr/>
        </p:nvCxnSpPr>
        <p:spPr>
          <a:xfrm>
            <a:off x="3892768" y="12503653"/>
            <a:ext cx="1800000" cy="0"/>
          </a:xfrm>
          <a:prstGeom prst="straightConnector1">
            <a:avLst/>
          </a:prstGeom>
          <a:noFill/>
          <a:ln cap="rnd" cmpd="sng" w="63500">
            <a:solidFill>
              <a:srgbClr val="FFF2CC"/>
            </a:solidFill>
            <a:prstDash val="solid"/>
            <a:round/>
            <a:headEnd len="sm" w="sm" type="none"/>
            <a:tailEnd len="sm" w="sm" type="none"/>
          </a:ln>
        </p:spPr>
      </p:cxnSp>
      <p:sp>
        <p:nvSpPr>
          <p:cNvPr id="992" name="Google Shape;992;p57"/>
          <p:cNvSpPr txBox="1"/>
          <p:nvPr/>
        </p:nvSpPr>
        <p:spPr>
          <a:xfrm>
            <a:off x="3810028" y="11128226"/>
            <a:ext cx="6273000" cy="1323600"/>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0" lang="en-US" sz="8000">
                <a:solidFill>
                  <a:srgbClr val="FFF2CC"/>
                </a:solidFill>
                <a:latin typeface="Playfair Display ExtraBold"/>
                <a:ea typeface="Playfair Display ExtraBold"/>
                <a:cs typeface="Playfair Display ExtraBold"/>
                <a:sym typeface="Playfair Display ExtraBold"/>
              </a:rPr>
              <a:t>0</a:t>
            </a:r>
            <a:r>
              <a:rPr lang="en-US" sz="8000">
                <a:solidFill>
                  <a:srgbClr val="FFF2CC"/>
                </a:solidFill>
                <a:latin typeface="Playfair Display ExtraBold"/>
                <a:ea typeface="Playfair Display ExtraBold"/>
                <a:cs typeface="Playfair Display ExtraBold"/>
                <a:sym typeface="Playfair Display ExtraBold"/>
              </a:rPr>
              <a:t>6</a:t>
            </a:r>
            <a:endParaRPr>
              <a:solidFill>
                <a:srgbClr val="FFF2CC"/>
              </a:solidFill>
            </a:endParaRPr>
          </a:p>
        </p:txBody>
      </p:sp>
      <p:sp>
        <p:nvSpPr>
          <p:cNvPr id="993" name="Google Shape;993;p57"/>
          <p:cNvSpPr txBox="1"/>
          <p:nvPr/>
        </p:nvSpPr>
        <p:spPr>
          <a:xfrm>
            <a:off x="10046075" y="11478000"/>
            <a:ext cx="10612500" cy="1256100"/>
          </a:xfrm>
          <a:prstGeom prst="rect">
            <a:avLst/>
          </a:prstGeom>
          <a:noFill/>
          <a:ln>
            <a:noFill/>
          </a:ln>
        </p:spPr>
        <p:txBody>
          <a:bodyPr anchorCtr="0" anchor="t" bIns="45700" lIns="91425" spcFirstLastPara="1" rIns="91425" wrap="square" tIns="45700">
            <a:spAutoFit/>
          </a:bodyPr>
          <a:lstStyle/>
          <a:p>
            <a:pPr indent="0" lvl="0" marL="0" marR="0" rtl="0" algn="l">
              <a:lnSpc>
                <a:spcPct val="110000"/>
              </a:lnSpc>
              <a:spcBef>
                <a:spcPts val="0"/>
              </a:spcBef>
              <a:spcAft>
                <a:spcPts val="0"/>
              </a:spcAft>
              <a:buNone/>
            </a:pPr>
            <a:r>
              <a:rPr lang="en-US" sz="3600">
                <a:solidFill>
                  <a:schemeClr val="lt1"/>
                </a:solidFill>
                <a:latin typeface="Montserrat Light"/>
                <a:ea typeface="Montserrat Light"/>
                <a:cs typeface="Montserrat Light"/>
                <a:sym typeface="Montserrat Light"/>
              </a:rPr>
              <a:t>Clicked the wrong button, went in loops and was unable to complete task without help</a:t>
            </a:r>
            <a:endParaRPr>
              <a:solidFill>
                <a:schemeClr val="lt1"/>
              </a:solidFill>
            </a:endParaRPr>
          </a:p>
        </p:txBody>
      </p:sp>
      <p:sp>
        <p:nvSpPr>
          <p:cNvPr id="994" name="Google Shape;994;p57"/>
          <p:cNvSpPr txBox="1"/>
          <p:nvPr/>
        </p:nvSpPr>
        <p:spPr>
          <a:xfrm>
            <a:off x="10046073" y="9752300"/>
            <a:ext cx="10126800" cy="1256100"/>
          </a:xfrm>
          <a:prstGeom prst="rect">
            <a:avLst/>
          </a:prstGeom>
          <a:noFill/>
          <a:ln>
            <a:noFill/>
          </a:ln>
        </p:spPr>
        <p:txBody>
          <a:bodyPr anchorCtr="0" anchor="t" bIns="45700" lIns="91425" spcFirstLastPara="1" rIns="91425" wrap="square" tIns="45700">
            <a:spAutoFit/>
          </a:bodyPr>
          <a:lstStyle/>
          <a:p>
            <a:pPr indent="0" lvl="0" marL="0" marR="0" rtl="0" algn="l">
              <a:lnSpc>
                <a:spcPct val="110000"/>
              </a:lnSpc>
              <a:spcBef>
                <a:spcPts val="0"/>
              </a:spcBef>
              <a:spcAft>
                <a:spcPts val="0"/>
              </a:spcAft>
              <a:buNone/>
            </a:pPr>
            <a:r>
              <a:rPr lang="en-US" sz="3600">
                <a:solidFill>
                  <a:schemeClr val="lt1"/>
                </a:solidFill>
                <a:latin typeface="Montserrat Light"/>
                <a:ea typeface="Montserrat Light"/>
                <a:cs typeface="Montserrat Light"/>
                <a:sym typeface="Montserrat Light"/>
              </a:rPr>
              <a:t>Clicked the wrong button and had to go in a big loop to end up on the right page</a:t>
            </a:r>
            <a:endParaRPr>
              <a:solidFill>
                <a:schemeClr val="lt1"/>
              </a:solidFill>
            </a:endParaRPr>
          </a:p>
        </p:txBody>
      </p:sp>
      <p:sp>
        <p:nvSpPr>
          <p:cNvPr id="995" name="Google Shape;995;p57"/>
          <p:cNvSpPr txBox="1"/>
          <p:nvPr/>
        </p:nvSpPr>
        <p:spPr>
          <a:xfrm>
            <a:off x="10046074" y="7992863"/>
            <a:ext cx="8711400" cy="1256100"/>
          </a:xfrm>
          <a:prstGeom prst="rect">
            <a:avLst/>
          </a:prstGeom>
          <a:noFill/>
          <a:ln>
            <a:noFill/>
          </a:ln>
        </p:spPr>
        <p:txBody>
          <a:bodyPr anchorCtr="0" anchor="t" bIns="45700" lIns="91425" spcFirstLastPara="1" rIns="91425" wrap="square" tIns="45700">
            <a:spAutoFit/>
          </a:bodyPr>
          <a:lstStyle/>
          <a:p>
            <a:pPr indent="0" lvl="0" marL="0" marR="0" rtl="0" algn="l">
              <a:lnSpc>
                <a:spcPct val="110000"/>
              </a:lnSpc>
              <a:spcBef>
                <a:spcPts val="0"/>
              </a:spcBef>
              <a:spcAft>
                <a:spcPts val="0"/>
              </a:spcAft>
              <a:buNone/>
            </a:pPr>
            <a:r>
              <a:rPr lang="en-US" sz="3600">
                <a:solidFill>
                  <a:schemeClr val="lt1"/>
                </a:solidFill>
                <a:latin typeface="Montserrat Light"/>
                <a:ea typeface="Montserrat Light"/>
                <a:cs typeface="Montserrat Light"/>
                <a:sym typeface="Montserrat Light"/>
              </a:rPr>
              <a:t>Ask participant for feedback and observe/jot down notes</a:t>
            </a:r>
            <a:endParaRPr>
              <a:solidFill>
                <a:schemeClr val="lt1"/>
              </a:solidFill>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0" name="Shape 1000"/>
        <p:cNvGrpSpPr/>
        <p:nvPr/>
      </p:nvGrpSpPr>
      <p:grpSpPr>
        <a:xfrm>
          <a:off x="0" y="0"/>
          <a:ext cx="0" cy="0"/>
          <a:chOff x="0" y="0"/>
          <a:chExt cx="0" cy="0"/>
        </a:xfrm>
      </p:grpSpPr>
      <p:sp>
        <p:nvSpPr>
          <p:cNvPr id="1001" name="Google Shape;1001;p58"/>
          <p:cNvSpPr txBox="1"/>
          <p:nvPr/>
        </p:nvSpPr>
        <p:spPr>
          <a:xfrm>
            <a:off x="1215900" y="8299428"/>
            <a:ext cx="47226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b="1" lang="en-US" sz="3200">
                <a:solidFill>
                  <a:srgbClr val="FFFFFF"/>
                </a:solidFill>
                <a:latin typeface="Montserrat"/>
                <a:ea typeface="Montserrat"/>
                <a:cs typeface="Montserrat"/>
                <a:sym typeface="Montserrat"/>
              </a:rPr>
              <a:t>4</a:t>
            </a:r>
            <a:endParaRPr b="1">
              <a:solidFill>
                <a:srgbClr val="FFFFFF"/>
              </a:solidFill>
            </a:endParaRPr>
          </a:p>
        </p:txBody>
      </p:sp>
      <p:cxnSp>
        <p:nvCxnSpPr>
          <p:cNvPr id="1002" name="Google Shape;1002;p58"/>
          <p:cNvCxnSpPr/>
          <p:nvPr/>
        </p:nvCxnSpPr>
        <p:spPr>
          <a:xfrm>
            <a:off x="1270000" y="4483025"/>
            <a:ext cx="21367800" cy="19200"/>
          </a:xfrm>
          <a:prstGeom prst="straightConnector1">
            <a:avLst/>
          </a:prstGeom>
          <a:noFill/>
          <a:ln cap="flat" cmpd="sng" w="38100">
            <a:solidFill>
              <a:srgbClr val="CFE2F3"/>
            </a:solidFill>
            <a:prstDash val="solid"/>
            <a:round/>
            <a:headEnd len="med" w="med" type="none"/>
            <a:tailEnd len="med" w="med" type="none"/>
          </a:ln>
        </p:spPr>
      </p:cxnSp>
      <p:cxnSp>
        <p:nvCxnSpPr>
          <p:cNvPr id="1003" name="Google Shape;1003;p58"/>
          <p:cNvCxnSpPr/>
          <p:nvPr/>
        </p:nvCxnSpPr>
        <p:spPr>
          <a:xfrm>
            <a:off x="1270000" y="5669724"/>
            <a:ext cx="21367800" cy="19200"/>
          </a:xfrm>
          <a:prstGeom prst="straightConnector1">
            <a:avLst/>
          </a:prstGeom>
          <a:noFill/>
          <a:ln cap="flat" cmpd="sng" w="38100">
            <a:solidFill>
              <a:srgbClr val="CFE2F3"/>
            </a:solidFill>
            <a:prstDash val="solid"/>
            <a:round/>
            <a:headEnd len="med" w="med" type="none"/>
            <a:tailEnd len="med" w="med" type="none"/>
          </a:ln>
        </p:spPr>
      </p:cxnSp>
      <p:cxnSp>
        <p:nvCxnSpPr>
          <p:cNvPr id="1004" name="Google Shape;1004;p58"/>
          <p:cNvCxnSpPr/>
          <p:nvPr/>
        </p:nvCxnSpPr>
        <p:spPr>
          <a:xfrm>
            <a:off x="1270000" y="6856422"/>
            <a:ext cx="21367800" cy="19200"/>
          </a:xfrm>
          <a:prstGeom prst="straightConnector1">
            <a:avLst/>
          </a:prstGeom>
          <a:noFill/>
          <a:ln cap="flat" cmpd="sng" w="38100">
            <a:solidFill>
              <a:srgbClr val="CFE2F3"/>
            </a:solidFill>
            <a:prstDash val="solid"/>
            <a:round/>
            <a:headEnd len="med" w="med" type="none"/>
            <a:tailEnd len="med" w="med" type="none"/>
          </a:ln>
        </p:spPr>
      </p:cxnSp>
      <p:cxnSp>
        <p:nvCxnSpPr>
          <p:cNvPr id="1005" name="Google Shape;1005;p58"/>
          <p:cNvCxnSpPr/>
          <p:nvPr/>
        </p:nvCxnSpPr>
        <p:spPr>
          <a:xfrm>
            <a:off x="1270000" y="8043121"/>
            <a:ext cx="21367800" cy="19200"/>
          </a:xfrm>
          <a:prstGeom prst="straightConnector1">
            <a:avLst/>
          </a:prstGeom>
          <a:noFill/>
          <a:ln cap="flat" cmpd="sng" w="38100">
            <a:solidFill>
              <a:srgbClr val="CFE2F3"/>
            </a:solidFill>
            <a:prstDash val="solid"/>
            <a:round/>
            <a:headEnd len="med" w="med" type="none"/>
            <a:tailEnd len="med" w="med" type="none"/>
          </a:ln>
        </p:spPr>
      </p:cxnSp>
      <p:cxnSp>
        <p:nvCxnSpPr>
          <p:cNvPr id="1006" name="Google Shape;1006;p58"/>
          <p:cNvCxnSpPr/>
          <p:nvPr/>
        </p:nvCxnSpPr>
        <p:spPr>
          <a:xfrm>
            <a:off x="1270000" y="9229820"/>
            <a:ext cx="21367800" cy="19200"/>
          </a:xfrm>
          <a:prstGeom prst="straightConnector1">
            <a:avLst/>
          </a:prstGeom>
          <a:noFill/>
          <a:ln cap="flat" cmpd="sng" w="38100">
            <a:solidFill>
              <a:srgbClr val="CFE2F3"/>
            </a:solidFill>
            <a:prstDash val="solid"/>
            <a:round/>
            <a:headEnd len="med" w="med" type="none"/>
            <a:tailEnd len="med" w="med" type="none"/>
          </a:ln>
        </p:spPr>
      </p:cxnSp>
      <p:cxnSp>
        <p:nvCxnSpPr>
          <p:cNvPr id="1007" name="Google Shape;1007;p58"/>
          <p:cNvCxnSpPr/>
          <p:nvPr/>
        </p:nvCxnSpPr>
        <p:spPr>
          <a:xfrm>
            <a:off x="5905500" y="3003550"/>
            <a:ext cx="33000" cy="9144000"/>
          </a:xfrm>
          <a:prstGeom prst="straightConnector1">
            <a:avLst/>
          </a:prstGeom>
          <a:noFill/>
          <a:ln cap="flat" cmpd="sng" w="38100">
            <a:solidFill>
              <a:srgbClr val="CFE2F3"/>
            </a:solidFill>
            <a:prstDash val="solid"/>
            <a:round/>
            <a:headEnd len="med" w="med" type="none"/>
            <a:tailEnd len="med" w="med" type="none"/>
          </a:ln>
        </p:spPr>
      </p:cxnSp>
      <p:cxnSp>
        <p:nvCxnSpPr>
          <p:cNvPr id="1008" name="Google Shape;1008;p58"/>
          <p:cNvCxnSpPr/>
          <p:nvPr/>
        </p:nvCxnSpPr>
        <p:spPr>
          <a:xfrm>
            <a:off x="9303377" y="3003550"/>
            <a:ext cx="33000" cy="9144000"/>
          </a:xfrm>
          <a:prstGeom prst="straightConnector1">
            <a:avLst/>
          </a:prstGeom>
          <a:noFill/>
          <a:ln cap="flat" cmpd="sng" w="38100">
            <a:solidFill>
              <a:srgbClr val="CFE2F3"/>
            </a:solidFill>
            <a:prstDash val="solid"/>
            <a:round/>
            <a:headEnd len="med" w="med" type="none"/>
            <a:tailEnd len="med" w="med" type="none"/>
          </a:ln>
        </p:spPr>
      </p:cxnSp>
      <p:cxnSp>
        <p:nvCxnSpPr>
          <p:cNvPr id="1009" name="Google Shape;1009;p58"/>
          <p:cNvCxnSpPr/>
          <p:nvPr/>
        </p:nvCxnSpPr>
        <p:spPr>
          <a:xfrm>
            <a:off x="12701255" y="3003550"/>
            <a:ext cx="33000" cy="9144000"/>
          </a:xfrm>
          <a:prstGeom prst="straightConnector1">
            <a:avLst/>
          </a:prstGeom>
          <a:noFill/>
          <a:ln cap="flat" cmpd="sng" w="38100">
            <a:solidFill>
              <a:srgbClr val="CFE2F3"/>
            </a:solidFill>
            <a:prstDash val="solid"/>
            <a:round/>
            <a:headEnd len="med" w="med" type="none"/>
            <a:tailEnd len="med" w="med" type="none"/>
          </a:ln>
        </p:spPr>
      </p:cxnSp>
      <p:cxnSp>
        <p:nvCxnSpPr>
          <p:cNvPr id="1010" name="Google Shape;1010;p58"/>
          <p:cNvCxnSpPr/>
          <p:nvPr/>
        </p:nvCxnSpPr>
        <p:spPr>
          <a:xfrm>
            <a:off x="16099132" y="3003550"/>
            <a:ext cx="33000" cy="9144000"/>
          </a:xfrm>
          <a:prstGeom prst="straightConnector1">
            <a:avLst/>
          </a:prstGeom>
          <a:noFill/>
          <a:ln cap="flat" cmpd="sng" w="38100">
            <a:solidFill>
              <a:srgbClr val="CFE2F3"/>
            </a:solidFill>
            <a:prstDash val="solid"/>
            <a:round/>
            <a:headEnd len="med" w="med" type="none"/>
            <a:tailEnd len="med" w="med" type="none"/>
          </a:ln>
        </p:spPr>
      </p:cxnSp>
      <p:cxnSp>
        <p:nvCxnSpPr>
          <p:cNvPr id="1011" name="Google Shape;1011;p58"/>
          <p:cNvCxnSpPr/>
          <p:nvPr/>
        </p:nvCxnSpPr>
        <p:spPr>
          <a:xfrm>
            <a:off x="19497010" y="3003550"/>
            <a:ext cx="33000" cy="9144000"/>
          </a:xfrm>
          <a:prstGeom prst="straightConnector1">
            <a:avLst/>
          </a:prstGeom>
          <a:noFill/>
          <a:ln cap="flat" cmpd="sng" w="38100">
            <a:solidFill>
              <a:srgbClr val="CFE2F3"/>
            </a:solidFill>
            <a:prstDash val="solid"/>
            <a:round/>
            <a:headEnd len="med" w="med" type="none"/>
            <a:tailEnd len="med" w="med" type="none"/>
          </a:ln>
        </p:spPr>
      </p:cxnSp>
      <p:sp>
        <p:nvSpPr>
          <p:cNvPr id="1012" name="Google Shape;1012;p58"/>
          <p:cNvSpPr txBox="1"/>
          <p:nvPr/>
        </p:nvSpPr>
        <p:spPr>
          <a:xfrm>
            <a:off x="13109725" y="3739113"/>
            <a:ext cx="2613900" cy="58500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None/>
            </a:pPr>
            <a:r>
              <a:rPr b="1" lang="en-US" sz="3200">
                <a:solidFill>
                  <a:srgbClr val="FFFFFF"/>
                </a:solidFill>
                <a:latin typeface="Montserrat"/>
                <a:ea typeface="Montserrat"/>
                <a:cs typeface="Montserrat"/>
                <a:sym typeface="Montserrat"/>
              </a:rPr>
              <a:t>Athena</a:t>
            </a:r>
            <a:endParaRPr b="1">
              <a:solidFill>
                <a:srgbClr val="FFFFFF"/>
              </a:solidFill>
            </a:endParaRPr>
          </a:p>
        </p:txBody>
      </p:sp>
      <p:sp>
        <p:nvSpPr>
          <p:cNvPr id="1013" name="Google Shape;1013;p58"/>
          <p:cNvSpPr txBox="1"/>
          <p:nvPr/>
        </p:nvSpPr>
        <p:spPr>
          <a:xfrm>
            <a:off x="9787438" y="3781538"/>
            <a:ext cx="2613900" cy="58500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None/>
            </a:pPr>
            <a:r>
              <a:rPr b="1" lang="en-US" sz="3200">
                <a:solidFill>
                  <a:srgbClr val="FFFFFF"/>
                </a:solidFill>
                <a:latin typeface="Montserrat"/>
                <a:ea typeface="Montserrat"/>
                <a:cs typeface="Montserrat"/>
                <a:sym typeface="Montserrat"/>
              </a:rPr>
              <a:t>Andrew</a:t>
            </a:r>
            <a:endParaRPr b="1">
              <a:solidFill>
                <a:srgbClr val="FFFFFF"/>
              </a:solidFill>
            </a:endParaRPr>
          </a:p>
        </p:txBody>
      </p:sp>
      <p:sp>
        <p:nvSpPr>
          <p:cNvPr id="1014" name="Google Shape;1014;p58"/>
          <p:cNvSpPr txBox="1"/>
          <p:nvPr/>
        </p:nvSpPr>
        <p:spPr>
          <a:xfrm>
            <a:off x="6313988" y="3742563"/>
            <a:ext cx="2613900" cy="58500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None/>
            </a:pPr>
            <a:r>
              <a:rPr b="1" lang="en-US" sz="3200">
                <a:solidFill>
                  <a:srgbClr val="FFFFFF"/>
                </a:solidFill>
                <a:latin typeface="Montserrat"/>
                <a:ea typeface="Montserrat"/>
                <a:cs typeface="Montserrat"/>
                <a:sym typeface="Montserrat"/>
              </a:rPr>
              <a:t>Jasmin</a:t>
            </a:r>
            <a:endParaRPr b="1">
              <a:solidFill>
                <a:srgbClr val="FFFFFF"/>
              </a:solidFill>
            </a:endParaRPr>
          </a:p>
        </p:txBody>
      </p:sp>
      <p:sp>
        <p:nvSpPr>
          <p:cNvPr id="1015" name="Google Shape;1015;p58"/>
          <p:cNvSpPr txBox="1"/>
          <p:nvPr/>
        </p:nvSpPr>
        <p:spPr>
          <a:xfrm>
            <a:off x="19905475" y="3739125"/>
            <a:ext cx="2613900" cy="58500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None/>
            </a:pPr>
            <a:r>
              <a:rPr b="1" lang="en-US" sz="3200">
                <a:solidFill>
                  <a:srgbClr val="FFFFFF"/>
                </a:solidFill>
                <a:latin typeface="Montserrat"/>
                <a:ea typeface="Montserrat"/>
                <a:cs typeface="Montserrat"/>
                <a:sym typeface="Montserrat"/>
              </a:rPr>
              <a:t>Sean</a:t>
            </a:r>
            <a:endParaRPr b="1">
              <a:solidFill>
                <a:srgbClr val="FFFFFF"/>
              </a:solidFill>
            </a:endParaRPr>
          </a:p>
        </p:txBody>
      </p:sp>
      <p:sp>
        <p:nvSpPr>
          <p:cNvPr id="1016" name="Google Shape;1016;p58"/>
          <p:cNvSpPr txBox="1"/>
          <p:nvPr/>
        </p:nvSpPr>
        <p:spPr>
          <a:xfrm>
            <a:off x="1215900" y="4658125"/>
            <a:ext cx="16164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b="1" lang="en-US" sz="3200">
                <a:solidFill>
                  <a:srgbClr val="FFFFFF"/>
                </a:solidFill>
                <a:latin typeface="Montserrat"/>
                <a:ea typeface="Montserrat"/>
                <a:cs typeface="Montserrat"/>
                <a:sym typeface="Montserrat"/>
              </a:rPr>
              <a:t>1</a:t>
            </a:r>
            <a:endParaRPr b="1">
              <a:solidFill>
                <a:srgbClr val="FFFFFF"/>
              </a:solidFill>
            </a:endParaRPr>
          </a:p>
        </p:txBody>
      </p:sp>
      <p:sp>
        <p:nvSpPr>
          <p:cNvPr id="1017" name="Google Shape;1017;p58"/>
          <p:cNvSpPr txBox="1"/>
          <p:nvPr/>
        </p:nvSpPr>
        <p:spPr>
          <a:xfrm>
            <a:off x="1215900" y="5871893"/>
            <a:ext cx="43602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b="1" lang="en-US" sz="3200">
                <a:solidFill>
                  <a:srgbClr val="FFFFFF"/>
                </a:solidFill>
                <a:latin typeface="Montserrat"/>
                <a:ea typeface="Montserrat"/>
                <a:cs typeface="Montserrat"/>
                <a:sym typeface="Montserrat"/>
              </a:rPr>
              <a:t>2</a:t>
            </a:r>
            <a:endParaRPr b="1">
              <a:solidFill>
                <a:srgbClr val="FFFFFF"/>
              </a:solidFill>
            </a:endParaRPr>
          </a:p>
        </p:txBody>
      </p:sp>
      <p:sp>
        <p:nvSpPr>
          <p:cNvPr id="1018" name="Google Shape;1018;p58"/>
          <p:cNvSpPr txBox="1"/>
          <p:nvPr/>
        </p:nvSpPr>
        <p:spPr>
          <a:xfrm>
            <a:off x="1215900" y="7085660"/>
            <a:ext cx="43602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b="1" lang="en-US" sz="3200">
                <a:solidFill>
                  <a:srgbClr val="FFFFFF"/>
                </a:solidFill>
                <a:latin typeface="Montserrat"/>
                <a:ea typeface="Montserrat"/>
                <a:cs typeface="Montserrat"/>
                <a:sym typeface="Montserrat"/>
              </a:rPr>
              <a:t>3</a:t>
            </a:r>
            <a:endParaRPr b="1">
              <a:solidFill>
                <a:srgbClr val="FFFFFF"/>
              </a:solidFill>
            </a:endParaRPr>
          </a:p>
        </p:txBody>
      </p:sp>
      <p:sp>
        <p:nvSpPr>
          <p:cNvPr id="1019" name="Google Shape;1019;p58"/>
          <p:cNvSpPr txBox="1"/>
          <p:nvPr/>
        </p:nvSpPr>
        <p:spPr>
          <a:xfrm>
            <a:off x="1215900" y="9513195"/>
            <a:ext cx="47226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b="1" lang="en-US" sz="3200">
                <a:solidFill>
                  <a:srgbClr val="FFFFFF"/>
                </a:solidFill>
                <a:latin typeface="Montserrat"/>
                <a:ea typeface="Montserrat"/>
                <a:cs typeface="Montserrat"/>
                <a:sym typeface="Montserrat"/>
              </a:rPr>
              <a:t>5</a:t>
            </a:r>
            <a:endParaRPr b="1">
              <a:solidFill>
                <a:srgbClr val="FFFFFF"/>
              </a:solidFill>
            </a:endParaRPr>
          </a:p>
        </p:txBody>
      </p:sp>
      <p:cxnSp>
        <p:nvCxnSpPr>
          <p:cNvPr id="1020" name="Google Shape;1020;p58"/>
          <p:cNvCxnSpPr/>
          <p:nvPr/>
        </p:nvCxnSpPr>
        <p:spPr>
          <a:xfrm>
            <a:off x="1270000" y="10416518"/>
            <a:ext cx="21367800" cy="19200"/>
          </a:xfrm>
          <a:prstGeom prst="straightConnector1">
            <a:avLst/>
          </a:prstGeom>
          <a:noFill/>
          <a:ln cap="flat" cmpd="sng" w="38100">
            <a:solidFill>
              <a:srgbClr val="CFE2F3"/>
            </a:solidFill>
            <a:prstDash val="solid"/>
            <a:round/>
            <a:headEnd len="med" w="med" type="none"/>
            <a:tailEnd len="med" w="med" type="none"/>
          </a:ln>
        </p:spPr>
      </p:cxnSp>
      <p:sp>
        <p:nvSpPr>
          <p:cNvPr id="1021" name="Google Shape;1021;p58"/>
          <p:cNvSpPr txBox="1"/>
          <p:nvPr/>
        </p:nvSpPr>
        <p:spPr>
          <a:xfrm>
            <a:off x="16507613" y="3757600"/>
            <a:ext cx="2613900" cy="58500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None/>
            </a:pPr>
            <a:r>
              <a:rPr b="1" lang="en-US" sz="3200">
                <a:solidFill>
                  <a:srgbClr val="FFFFFF"/>
                </a:solidFill>
                <a:latin typeface="Montserrat"/>
                <a:ea typeface="Montserrat"/>
                <a:cs typeface="Montserrat"/>
                <a:sym typeface="Montserrat"/>
              </a:rPr>
              <a:t>Florian</a:t>
            </a:r>
            <a:endParaRPr b="1">
              <a:solidFill>
                <a:srgbClr val="FFFFFF"/>
              </a:solidFill>
            </a:endParaRPr>
          </a:p>
        </p:txBody>
      </p:sp>
      <p:sp>
        <p:nvSpPr>
          <p:cNvPr id="1022" name="Google Shape;1022;p58"/>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Critical Incident Log</a:t>
            </a:r>
            <a:endParaRPr/>
          </a:p>
        </p:txBody>
      </p:sp>
      <p:sp>
        <p:nvSpPr>
          <p:cNvPr id="1023" name="Google Shape;1023;p58"/>
          <p:cNvSpPr txBox="1"/>
          <p:nvPr/>
        </p:nvSpPr>
        <p:spPr>
          <a:xfrm>
            <a:off x="1215900" y="10726963"/>
            <a:ext cx="47226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b="1" lang="en-US" sz="3200">
                <a:solidFill>
                  <a:srgbClr val="FFFFFF"/>
                </a:solidFill>
                <a:latin typeface="Montserrat"/>
                <a:ea typeface="Montserrat"/>
                <a:cs typeface="Montserrat"/>
                <a:sym typeface="Montserrat"/>
              </a:rPr>
              <a:t>6</a:t>
            </a:r>
            <a:endParaRPr b="1">
              <a:solidFill>
                <a:srgbClr val="FFFFFF"/>
              </a:solidFill>
            </a:endParaRPr>
          </a:p>
        </p:txBody>
      </p:sp>
      <p:cxnSp>
        <p:nvCxnSpPr>
          <p:cNvPr id="1024" name="Google Shape;1024;p58"/>
          <p:cNvCxnSpPr/>
          <p:nvPr/>
        </p:nvCxnSpPr>
        <p:spPr>
          <a:xfrm>
            <a:off x="1270000" y="11603217"/>
            <a:ext cx="21367800" cy="19200"/>
          </a:xfrm>
          <a:prstGeom prst="straightConnector1">
            <a:avLst/>
          </a:prstGeom>
          <a:noFill/>
          <a:ln cap="flat" cmpd="sng" w="38100">
            <a:solidFill>
              <a:srgbClr val="CFE2F3"/>
            </a:solidFill>
            <a:prstDash val="solid"/>
            <a:round/>
            <a:headEnd len="med" w="med" type="none"/>
            <a:tailEnd len="med" w="med" type="none"/>
          </a:ln>
        </p:spPr>
      </p:cxnSp>
      <p:sp>
        <p:nvSpPr>
          <p:cNvPr id="1025" name="Google Shape;1025;p58"/>
          <p:cNvSpPr txBox="1"/>
          <p:nvPr/>
        </p:nvSpPr>
        <p:spPr>
          <a:xfrm>
            <a:off x="6394675" y="4725657"/>
            <a:ext cx="24570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b="1" lang="en-US" sz="3200">
                <a:solidFill>
                  <a:srgbClr val="FFFFFF"/>
                </a:solidFill>
                <a:latin typeface="Montserrat"/>
                <a:ea typeface="Montserrat"/>
                <a:cs typeface="Montserrat"/>
                <a:sym typeface="Montserrat"/>
              </a:rPr>
              <a:t>1</a:t>
            </a:r>
            <a:endParaRPr b="1">
              <a:solidFill>
                <a:srgbClr val="FFFFFF"/>
              </a:solidFill>
            </a:endParaRPr>
          </a:p>
        </p:txBody>
      </p:sp>
      <p:sp>
        <p:nvSpPr>
          <p:cNvPr id="1026" name="Google Shape;1026;p58"/>
          <p:cNvSpPr txBox="1"/>
          <p:nvPr/>
        </p:nvSpPr>
        <p:spPr>
          <a:xfrm>
            <a:off x="6390200" y="9540282"/>
            <a:ext cx="24570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b="1" lang="en-US" sz="3200">
                <a:solidFill>
                  <a:srgbClr val="FFFFFF"/>
                </a:solidFill>
                <a:latin typeface="Montserrat"/>
                <a:ea typeface="Montserrat"/>
                <a:cs typeface="Montserrat"/>
                <a:sym typeface="Montserrat"/>
              </a:rPr>
              <a:t>1</a:t>
            </a:r>
            <a:endParaRPr b="1">
              <a:solidFill>
                <a:srgbClr val="FFFFFF"/>
              </a:solidFill>
            </a:endParaRPr>
          </a:p>
        </p:txBody>
      </p:sp>
      <p:sp>
        <p:nvSpPr>
          <p:cNvPr id="1027" name="Google Shape;1027;p58"/>
          <p:cNvSpPr txBox="1"/>
          <p:nvPr/>
        </p:nvSpPr>
        <p:spPr>
          <a:xfrm>
            <a:off x="9790300" y="8353569"/>
            <a:ext cx="24570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b="1" lang="en-US" sz="3200">
                <a:solidFill>
                  <a:srgbClr val="FFFFFF"/>
                </a:solidFill>
                <a:latin typeface="Montserrat"/>
                <a:ea typeface="Montserrat"/>
                <a:cs typeface="Montserrat"/>
                <a:sym typeface="Montserrat"/>
              </a:rPr>
              <a:t>1</a:t>
            </a:r>
            <a:endParaRPr b="1">
              <a:solidFill>
                <a:srgbClr val="FFFFFF"/>
              </a:solidFill>
            </a:endParaRPr>
          </a:p>
        </p:txBody>
      </p:sp>
      <p:sp>
        <p:nvSpPr>
          <p:cNvPr id="1028" name="Google Shape;1028;p58"/>
          <p:cNvSpPr txBox="1"/>
          <p:nvPr/>
        </p:nvSpPr>
        <p:spPr>
          <a:xfrm>
            <a:off x="6363625" y="7166869"/>
            <a:ext cx="24570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b="1" lang="en-US" sz="3200">
                <a:solidFill>
                  <a:srgbClr val="FFFFFF"/>
                </a:solidFill>
                <a:latin typeface="Montserrat"/>
                <a:ea typeface="Montserrat"/>
                <a:cs typeface="Montserrat"/>
                <a:sym typeface="Montserrat"/>
              </a:rPr>
              <a:t>1</a:t>
            </a:r>
            <a:endParaRPr b="1">
              <a:solidFill>
                <a:srgbClr val="FFFFFF"/>
              </a:solidFill>
            </a:endParaRPr>
          </a:p>
        </p:txBody>
      </p:sp>
      <p:sp>
        <p:nvSpPr>
          <p:cNvPr id="1029" name="Google Shape;1029;p58"/>
          <p:cNvSpPr txBox="1"/>
          <p:nvPr/>
        </p:nvSpPr>
        <p:spPr>
          <a:xfrm>
            <a:off x="6392425" y="5980169"/>
            <a:ext cx="24570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b="1" lang="en-US" sz="3200">
                <a:solidFill>
                  <a:srgbClr val="FFFFFF"/>
                </a:solidFill>
                <a:latin typeface="Montserrat"/>
                <a:ea typeface="Montserrat"/>
                <a:cs typeface="Montserrat"/>
                <a:sym typeface="Montserrat"/>
              </a:rPr>
              <a:t>1</a:t>
            </a:r>
            <a:endParaRPr b="1">
              <a:solidFill>
                <a:srgbClr val="FFFFFF"/>
              </a:solidFill>
            </a:endParaRPr>
          </a:p>
        </p:txBody>
      </p:sp>
      <p:sp>
        <p:nvSpPr>
          <p:cNvPr id="1030" name="Google Shape;1030;p58"/>
          <p:cNvSpPr txBox="1"/>
          <p:nvPr/>
        </p:nvSpPr>
        <p:spPr>
          <a:xfrm>
            <a:off x="9790313" y="5980169"/>
            <a:ext cx="24570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b="1" lang="en-US" sz="3200">
                <a:solidFill>
                  <a:srgbClr val="FFFFFF"/>
                </a:solidFill>
                <a:latin typeface="Montserrat"/>
                <a:ea typeface="Montserrat"/>
                <a:cs typeface="Montserrat"/>
                <a:sym typeface="Montserrat"/>
              </a:rPr>
              <a:t>1</a:t>
            </a:r>
            <a:endParaRPr b="1">
              <a:solidFill>
                <a:srgbClr val="FFFFFF"/>
              </a:solidFill>
            </a:endParaRPr>
          </a:p>
        </p:txBody>
      </p:sp>
      <p:sp>
        <p:nvSpPr>
          <p:cNvPr id="1031" name="Google Shape;1031;p58"/>
          <p:cNvSpPr txBox="1"/>
          <p:nvPr/>
        </p:nvSpPr>
        <p:spPr>
          <a:xfrm>
            <a:off x="16586063" y="7166869"/>
            <a:ext cx="24570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b="1" lang="en-US" sz="3200">
                <a:solidFill>
                  <a:srgbClr val="FFFFFF"/>
                </a:solidFill>
                <a:latin typeface="Montserrat"/>
                <a:ea typeface="Montserrat"/>
                <a:cs typeface="Montserrat"/>
                <a:sym typeface="Montserrat"/>
              </a:rPr>
              <a:t>1</a:t>
            </a:r>
            <a:endParaRPr b="1">
              <a:solidFill>
                <a:srgbClr val="FFFFFF"/>
              </a:solidFill>
            </a:endParaRPr>
          </a:p>
        </p:txBody>
      </p:sp>
      <p:sp>
        <p:nvSpPr>
          <p:cNvPr id="1032" name="Google Shape;1032;p58"/>
          <p:cNvSpPr txBox="1"/>
          <p:nvPr/>
        </p:nvSpPr>
        <p:spPr>
          <a:xfrm>
            <a:off x="19857138" y="8353582"/>
            <a:ext cx="24570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b="1" lang="en-US" sz="3200">
                <a:solidFill>
                  <a:srgbClr val="FFFFFF"/>
                </a:solidFill>
                <a:latin typeface="Montserrat"/>
                <a:ea typeface="Montserrat"/>
                <a:cs typeface="Montserrat"/>
                <a:sym typeface="Montserrat"/>
              </a:rPr>
              <a:t>1</a:t>
            </a:r>
            <a:endParaRPr b="1">
              <a:solidFill>
                <a:srgbClr val="FFFFFF"/>
              </a:solidFill>
            </a:endParaRPr>
          </a:p>
        </p:txBody>
      </p:sp>
      <p:sp>
        <p:nvSpPr>
          <p:cNvPr id="1033" name="Google Shape;1033;p58"/>
          <p:cNvSpPr txBox="1"/>
          <p:nvPr/>
        </p:nvSpPr>
        <p:spPr>
          <a:xfrm>
            <a:off x="13185925" y="8353569"/>
            <a:ext cx="24570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b="1" lang="en-US" sz="3200">
                <a:solidFill>
                  <a:srgbClr val="FFFFFF"/>
                </a:solidFill>
                <a:latin typeface="Montserrat"/>
                <a:ea typeface="Montserrat"/>
                <a:cs typeface="Montserrat"/>
                <a:sym typeface="Montserrat"/>
              </a:rPr>
              <a:t>1</a:t>
            </a:r>
            <a:endParaRPr b="1">
              <a:solidFill>
                <a:srgbClr val="FFFFFF"/>
              </a:solidFill>
            </a:endParaRPr>
          </a:p>
        </p:txBody>
      </p:sp>
      <p:sp>
        <p:nvSpPr>
          <p:cNvPr id="1034" name="Google Shape;1034;p58"/>
          <p:cNvSpPr txBox="1"/>
          <p:nvPr/>
        </p:nvSpPr>
        <p:spPr>
          <a:xfrm>
            <a:off x="13188188" y="5980169"/>
            <a:ext cx="24570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b="1" lang="en-US" sz="3200">
                <a:solidFill>
                  <a:srgbClr val="FFFFFF"/>
                </a:solidFill>
                <a:latin typeface="Montserrat"/>
                <a:ea typeface="Montserrat"/>
                <a:cs typeface="Montserrat"/>
                <a:sym typeface="Montserrat"/>
              </a:rPr>
              <a:t>1</a:t>
            </a:r>
            <a:endParaRPr b="1">
              <a:solidFill>
                <a:srgbClr val="FFFFFF"/>
              </a:solidFill>
            </a:endParaRPr>
          </a:p>
        </p:txBody>
      </p:sp>
      <p:sp>
        <p:nvSpPr>
          <p:cNvPr id="1035" name="Google Shape;1035;p58"/>
          <p:cNvSpPr txBox="1"/>
          <p:nvPr/>
        </p:nvSpPr>
        <p:spPr>
          <a:xfrm>
            <a:off x="13188175" y="7166869"/>
            <a:ext cx="24570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b="1" lang="en-US" sz="3200">
                <a:solidFill>
                  <a:srgbClr val="FFFFFF"/>
                </a:solidFill>
                <a:latin typeface="Montserrat"/>
                <a:ea typeface="Montserrat"/>
                <a:cs typeface="Montserrat"/>
                <a:sym typeface="Montserrat"/>
              </a:rPr>
              <a:t>1</a:t>
            </a:r>
            <a:endParaRPr b="1">
              <a:solidFill>
                <a:srgbClr val="FFFFFF"/>
              </a:solidFill>
            </a:endParaRPr>
          </a:p>
        </p:txBody>
      </p:sp>
      <p:sp>
        <p:nvSpPr>
          <p:cNvPr id="1036" name="Google Shape;1036;p58"/>
          <p:cNvSpPr txBox="1"/>
          <p:nvPr/>
        </p:nvSpPr>
        <p:spPr>
          <a:xfrm>
            <a:off x="13188188" y="9540269"/>
            <a:ext cx="24570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b="1" lang="en-US" sz="3200">
                <a:solidFill>
                  <a:srgbClr val="FFFFFF"/>
                </a:solidFill>
                <a:latin typeface="Montserrat"/>
                <a:ea typeface="Montserrat"/>
                <a:cs typeface="Montserrat"/>
                <a:sym typeface="Montserrat"/>
              </a:rPr>
              <a:t>1</a:t>
            </a:r>
            <a:endParaRPr b="1">
              <a:solidFill>
                <a:srgbClr val="FFFFFF"/>
              </a:solidFill>
            </a:endParaRPr>
          </a:p>
        </p:txBody>
      </p:sp>
      <p:sp>
        <p:nvSpPr>
          <p:cNvPr id="1037" name="Google Shape;1037;p58"/>
          <p:cNvSpPr txBox="1"/>
          <p:nvPr/>
        </p:nvSpPr>
        <p:spPr>
          <a:xfrm>
            <a:off x="16586050" y="5980169"/>
            <a:ext cx="24570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b="1" lang="en-US" sz="3200">
                <a:solidFill>
                  <a:srgbClr val="FFFFFF"/>
                </a:solidFill>
                <a:latin typeface="Montserrat"/>
                <a:ea typeface="Montserrat"/>
                <a:cs typeface="Montserrat"/>
                <a:sym typeface="Montserrat"/>
              </a:rPr>
              <a:t>1</a:t>
            </a:r>
            <a:endParaRPr b="1">
              <a:solidFill>
                <a:srgbClr val="FFFFFF"/>
              </a:solidFill>
            </a:endParaRPr>
          </a:p>
        </p:txBody>
      </p:sp>
      <p:sp>
        <p:nvSpPr>
          <p:cNvPr id="1038" name="Google Shape;1038;p58"/>
          <p:cNvSpPr txBox="1"/>
          <p:nvPr/>
        </p:nvSpPr>
        <p:spPr>
          <a:xfrm>
            <a:off x="19859388" y="5980169"/>
            <a:ext cx="24570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b="1" lang="en-US" sz="3200">
                <a:solidFill>
                  <a:srgbClr val="FFFFFF"/>
                </a:solidFill>
                <a:latin typeface="Montserrat"/>
                <a:ea typeface="Montserrat"/>
                <a:cs typeface="Montserrat"/>
                <a:sym typeface="Montserrat"/>
              </a:rPr>
              <a:t>1</a:t>
            </a:r>
            <a:endParaRPr b="1">
              <a:solidFill>
                <a:srgbClr val="FFFFFF"/>
              </a:solidFill>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3" name="Shape 1043"/>
        <p:cNvGrpSpPr/>
        <p:nvPr/>
      </p:nvGrpSpPr>
      <p:grpSpPr>
        <a:xfrm>
          <a:off x="0" y="0"/>
          <a:ext cx="0" cy="0"/>
          <a:chOff x="0" y="0"/>
          <a:chExt cx="0" cy="0"/>
        </a:xfrm>
      </p:grpSpPr>
      <p:sp>
        <p:nvSpPr>
          <p:cNvPr id="1044" name="Google Shape;1044;p59"/>
          <p:cNvSpPr txBox="1"/>
          <p:nvPr/>
        </p:nvSpPr>
        <p:spPr>
          <a:xfrm>
            <a:off x="2306525" y="2300400"/>
            <a:ext cx="21020100" cy="94200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lang="en-US" sz="3000">
                <a:solidFill>
                  <a:schemeClr val="lt1"/>
                </a:solidFill>
                <a:latin typeface="Montserrat Light"/>
                <a:ea typeface="Montserrat Light"/>
                <a:cs typeface="Montserrat Light"/>
                <a:sym typeface="Montserrat Light"/>
              </a:rPr>
              <a:t>Brand icons from respective sites.</a:t>
            </a:r>
            <a:endParaRPr sz="30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rPr lang="en-US" sz="3000">
                <a:solidFill>
                  <a:schemeClr val="lt1"/>
                </a:solidFill>
                <a:latin typeface="Montserrat Light"/>
                <a:ea typeface="Montserrat Light"/>
                <a:cs typeface="Montserrat Light"/>
                <a:sym typeface="Montserrat Light"/>
              </a:rPr>
              <a:t>Like icon: https://pngtree.com/free-png-vectors/like-icon</a:t>
            </a:r>
            <a:endParaRPr sz="30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rPr lang="en-US" sz="3000">
                <a:solidFill>
                  <a:schemeClr val="lt1"/>
                </a:solidFill>
                <a:latin typeface="Montserrat Light"/>
                <a:ea typeface="Montserrat Light"/>
                <a:cs typeface="Montserrat Light"/>
                <a:sym typeface="Montserrat Light"/>
              </a:rPr>
              <a:t>Plus icon: https://www.iconsdb.com/white-icons/add-icon.html</a:t>
            </a:r>
            <a:endParaRPr sz="30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rPr lang="en-US" sz="3000">
                <a:solidFill>
                  <a:schemeClr val="lt1"/>
                </a:solidFill>
                <a:latin typeface="Montserrat Light"/>
                <a:ea typeface="Montserrat Light"/>
                <a:cs typeface="Montserrat Light"/>
                <a:sym typeface="Montserrat Light"/>
              </a:rPr>
              <a:t>Calendar icon: https://bearingbrokersinc.com/welcome/calendar-icon-white/</a:t>
            </a:r>
            <a:endParaRPr sz="30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rPr lang="en-US" sz="3000">
                <a:solidFill>
                  <a:schemeClr val="lt1"/>
                </a:solidFill>
                <a:latin typeface="Montserrat Light"/>
                <a:ea typeface="Montserrat Light"/>
                <a:cs typeface="Montserrat Light"/>
                <a:sym typeface="Montserrat Light"/>
              </a:rPr>
              <a:t>Film icon: https://www.alamy.com/film-icon-in-comic-style-movie-cartoon-vector-illustration-on-white-isolated-background-clapper-video-splash-effect-business-concept-image356270507.html</a:t>
            </a:r>
            <a:endParaRPr sz="30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rPr lang="en-US" sz="3000">
                <a:solidFill>
                  <a:schemeClr val="lt1"/>
                </a:solidFill>
                <a:latin typeface="Montserrat Light"/>
                <a:ea typeface="Montserrat Light"/>
                <a:cs typeface="Montserrat Light"/>
                <a:sym typeface="Montserrat Light"/>
              </a:rPr>
              <a:t>Podium icon: https://www.vectorstock.com/royalty-free-vector/podium-winners-icon-cartoon-vector-13600701</a:t>
            </a:r>
            <a:endParaRPr sz="30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rPr lang="en-US" sz="3000">
                <a:solidFill>
                  <a:schemeClr val="lt1"/>
                </a:solidFill>
                <a:latin typeface="Montserrat Light"/>
                <a:ea typeface="Montserrat Light"/>
                <a:cs typeface="Montserrat Light"/>
                <a:sym typeface="Montserrat Light"/>
              </a:rPr>
              <a:t>Popcorn icon: https://www.pinterest.com/pin/french-fries-and-popcorn-clipart-french-fries-and-pop-corn-in-red-paper-box-cartoon--289145238589367362/</a:t>
            </a:r>
            <a:endParaRPr sz="30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rPr lang="en-US" sz="3000">
                <a:solidFill>
                  <a:schemeClr val="lt1"/>
                </a:solidFill>
                <a:latin typeface="Montserrat Light"/>
                <a:ea typeface="Montserrat Light"/>
                <a:cs typeface="Montserrat Light"/>
                <a:sym typeface="Montserrat Light"/>
              </a:rPr>
              <a:t>Group icon: https://www.vecteezy.com/vector-art/645835-group-people-icon</a:t>
            </a:r>
            <a:endParaRPr sz="30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rPr lang="en-US" sz="3000">
                <a:solidFill>
                  <a:schemeClr val="lt1"/>
                </a:solidFill>
                <a:latin typeface="Montserrat Light"/>
                <a:ea typeface="Montserrat Light"/>
                <a:cs typeface="Montserrat Light"/>
                <a:sym typeface="Montserrat Light"/>
              </a:rPr>
              <a:t>Eye icon: https://www.vectorstock.com/royalty-free-vector/white-eye-icon-on-black-background-vision-symbol-vector-39347989</a:t>
            </a:r>
            <a:endParaRPr sz="30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rPr lang="en-US" sz="3000">
                <a:solidFill>
                  <a:schemeClr val="lt1"/>
                </a:solidFill>
                <a:latin typeface="Montserrat Light"/>
                <a:ea typeface="Montserrat Light"/>
                <a:cs typeface="Montserrat Light"/>
                <a:sym typeface="Montserrat Light"/>
              </a:rPr>
              <a:t>Tarot Cards: Tarot Cards of Tech</a:t>
            </a:r>
            <a:endParaRPr sz="30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t/>
            </a:r>
            <a:endParaRPr sz="3000">
              <a:solidFill>
                <a:schemeClr val="lt1"/>
              </a:solidFill>
              <a:latin typeface="Montserrat Light"/>
              <a:ea typeface="Montserrat Light"/>
              <a:cs typeface="Montserrat Light"/>
              <a:sym typeface="Montserrat Light"/>
            </a:endParaRPr>
          </a:p>
        </p:txBody>
      </p:sp>
      <p:sp>
        <p:nvSpPr>
          <p:cNvPr id="1045" name="Google Shape;1045;p59"/>
          <p:cNvSpPr txBox="1"/>
          <p:nvPr/>
        </p:nvSpPr>
        <p:spPr>
          <a:xfrm>
            <a:off x="1520825" y="8425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Image/icon sources</a:t>
            </a:r>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9" name="Shape 1049"/>
        <p:cNvGrpSpPr/>
        <p:nvPr/>
      </p:nvGrpSpPr>
      <p:grpSpPr>
        <a:xfrm>
          <a:off x="0" y="0"/>
          <a:ext cx="0" cy="0"/>
          <a:chOff x="0" y="0"/>
          <a:chExt cx="0" cy="0"/>
        </a:xfrm>
      </p:grpSpPr>
      <p:sp>
        <p:nvSpPr>
          <p:cNvPr id="1050" name="Google Shape;1050;p60"/>
          <p:cNvSpPr/>
          <p:nvPr/>
        </p:nvSpPr>
        <p:spPr>
          <a:xfrm rot="10800000">
            <a:off x="-1585129" y="-967128"/>
            <a:ext cx="8458509" cy="3239050"/>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2">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051" name="Google Shape;1051;p60"/>
          <p:cNvSpPr/>
          <p:nvPr/>
        </p:nvSpPr>
        <p:spPr>
          <a:xfrm>
            <a:off x="-52091" y="743710"/>
            <a:ext cx="4083552" cy="1134659"/>
          </a:xfrm>
          <a:custGeom>
            <a:rect b="b" l="l" r="r" t="t"/>
            <a:pathLst>
              <a:path extrusionOk="0" h="1134659" w="4083552">
                <a:moveTo>
                  <a:pt x="4083553" y="21372"/>
                </a:moveTo>
                <a:cubicBezTo>
                  <a:pt x="4026719" y="6821"/>
                  <a:pt x="3969247" y="-663"/>
                  <a:pt x="3910502" y="46"/>
                </a:cubicBezTo>
                <a:cubicBezTo>
                  <a:pt x="3662795" y="3041"/>
                  <a:pt x="3436857" y="137432"/>
                  <a:pt x="3228523" y="256345"/>
                </a:cubicBezTo>
                <a:cubicBezTo>
                  <a:pt x="3007464" y="382515"/>
                  <a:pt x="2780166" y="518096"/>
                  <a:pt x="2523966" y="556977"/>
                </a:cubicBezTo>
                <a:cubicBezTo>
                  <a:pt x="2228622" y="601803"/>
                  <a:pt x="1934580" y="530748"/>
                  <a:pt x="1646720" y="471494"/>
                </a:cubicBezTo>
                <a:cubicBezTo>
                  <a:pt x="1351661" y="410757"/>
                  <a:pt x="1059912" y="371686"/>
                  <a:pt x="764786" y="453551"/>
                </a:cubicBezTo>
                <a:cubicBezTo>
                  <a:pt x="498296" y="527469"/>
                  <a:pt x="254849" y="662530"/>
                  <a:pt x="0" y="766438"/>
                </a:cubicBezTo>
                <a:moveTo>
                  <a:pt x="4083553" y="389592"/>
                </a:moveTo>
                <a:cubicBezTo>
                  <a:pt x="4026719" y="375031"/>
                  <a:pt x="3969247" y="367548"/>
                  <a:pt x="3910502" y="368266"/>
                </a:cubicBezTo>
                <a:cubicBezTo>
                  <a:pt x="3662795" y="371261"/>
                  <a:pt x="3436857" y="505652"/>
                  <a:pt x="3228523" y="624555"/>
                </a:cubicBezTo>
                <a:cubicBezTo>
                  <a:pt x="3007464" y="750735"/>
                  <a:pt x="2780166" y="886315"/>
                  <a:pt x="2523966" y="925198"/>
                </a:cubicBezTo>
                <a:cubicBezTo>
                  <a:pt x="2228622" y="970023"/>
                  <a:pt x="1934580" y="898967"/>
                  <a:pt x="1646720" y="839714"/>
                </a:cubicBezTo>
                <a:cubicBezTo>
                  <a:pt x="1351661" y="778977"/>
                  <a:pt x="1059912" y="739906"/>
                  <a:pt x="764786" y="821761"/>
                </a:cubicBezTo>
                <a:cubicBezTo>
                  <a:pt x="498296" y="895679"/>
                  <a:pt x="254849" y="1030751"/>
                  <a:pt x="0" y="1134659"/>
                </a:cubicBezTo>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052" name="Google Shape;1052;p60"/>
          <p:cNvSpPr/>
          <p:nvPr/>
        </p:nvSpPr>
        <p:spPr>
          <a:xfrm rot="-9899994">
            <a:off x="21981390" y="11333502"/>
            <a:ext cx="3926026" cy="3253196"/>
          </a:xfrm>
          <a:custGeom>
            <a:rect b="b" l="l" r="r" t="t"/>
            <a:pathLst>
              <a:path extrusionOk="0" h="1100646" w="1328283">
                <a:moveTo>
                  <a:pt x="1307359" y="0"/>
                </a:moveTo>
                <a:cubicBezTo>
                  <a:pt x="1339394" y="283916"/>
                  <a:pt x="1372914" y="701020"/>
                  <a:pt x="1093904" y="885185"/>
                </a:cubicBezTo>
                <a:cubicBezTo>
                  <a:pt x="1010030" y="940546"/>
                  <a:pt x="839812" y="929177"/>
                  <a:pt x="795648" y="824072"/>
                </a:cubicBezTo>
                <a:cubicBezTo>
                  <a:pt x="763124" y="746647"/>
                  <a:pt x="767569" y="627653"/>
                  <a:pt x="807747" y="554853"/>
                </a:cubicBezTo>
                <a:cubicBezTo>
                  <a:pt x="823267" y="526731"/>
                  <a:pt x="846126" y="499963"/>
                  <a:pt x="877292" y="492156"/>
                </a:cubicBezTo>
                <a:cubicBezTo>
                  <a:pt x="934275" y="477882"/>
                  <a:pt x="957031" y="531499"/>
                  <a:pt x="950439" y="577707"/>
                </a:cubicBezTo>
                <a:cubicBezTo>
                  <a:pt x="939258" y="656091"/>
                  <a:pt x="908274" y="754660"/>
                  <a:pt x="862915" y="820730"/>
                </a:cubicBezTo>
                <a:cubicBezTo>
                  <a:pt x="762708" y="966694"/>
                  <a:pt x="592666" y="1066617"/>
                  <a:pt x="414252" y="1070693"/>
                </a:cubicBezTo>
                <a:cubicBezTo>
                  <a:pt x="345742" y="1072258"/>
                  <a:pt x="277447" y="1061132"/>
                  <a:pt x="210981" y="1044458"/>
                </a:cubicBezTo>
                <a:cubicBezTo>
                  <a:pt x="137737" y="1026083"/>
                  <a:pt x="69720" y="995545"/>
                  <a:pt x="0" y="967670"/>
                </a:cubicBezTo>
                <a:cubicBezTo>
                  <a:pt x="0" y="967670"/>
                  <a:pt x="0" y="1043657"/>
                  <a:pt x="28508" y="1100647"/>
                </a:cubicBezTo>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053" name="Google Shape;1053;p60"/>
          <p:cNvSpPr/>
          <p:nvPr/>
        </p:nvSpPr>
        <p:spPr>
          <a:xfrm rot="-9899994">
            <a:off x="25734995" y="12219816"/>
            <a:ext cx="421311" cy="84220"/>
          </a:xfrm>
          <a:custGeom>
            <a:rect b="b" l="l" r="r" t="t"/>
            <a:pathLst>
              <a:path extrusionOk="0" h="28494" w="142541">
                <a:moveTo>
                  <a:pt x="142542" y="0"/>
                </a:moveTo>
                <a:cubicBezTo>
                  <a:pt x="142542" y="0"/>
                  <a:pt x="57728" y="1469"/>
                  <a:pt x="0" y="28495"/>
                </a:cubicBezTo>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054" name="Google Shape;1054;p60"/>
          <p:cNvSpPr/>
          <p:nvPr/>
        </p:nvSpPr>
        <p:spPr>
          <a:xfrm rot="9900652">
            <a:off x="-3833409" y="12866664"/>
            <a:ext cx="7678164" cy="5200288"/>
          </a:xfrm>
          <a:custGeom>
            <a:rect b="b" l="l" r="r" t="t"/>
            <a:pathLst>
              <a:path extrusionOk="0" h="2502290" w="3694602">
                <a:moveTo>
                  <a:pt x="9" y="838041"/>
                </a:moveTo>
                <a:cubicBezTo>
                  <a:pt x="9" y="838041"/>
                  <a:pt x="-23229" y="3142662"/>
                  <a:pt x="2231329" y="2327899"/>
                </a:cubicBezTo>
                <a:cubicBezTo>
                  <a:pt x="4485887" y="1513136"/>
                  <a:pt x="3463204" y="0"/>
                  <a:pt x="3463204" y="0"/>
                </a:cubicBezTo>
                <a:lnTo>
                  <a:pt x="3044829" y="116400"/>
                </a:lnTo>
                <a:cubicBezTo>
                  <a:pt x="3044829" y="116400"/>
                  <a:pt x="3439956" y="1047554"/>
                  <a:pt x="3021591" y="1070832"/>
                </a:cubicBezTo>
                <a:cubicBezTo>
                  <a:pt x="2603217" y="1094110"/>
                  <a:pt x="2347549" y="280964"/>
                  <a:pt x="2347549" y="280964"/>
                </a:cubicBezTo>
                <a:lnTo>
                  <a:pt x="1847299" y="395747"/>
                </a:lnTo>
                <a:cubicBezTo>
                  <a:pt x="1847299" y="395747"/>
                  <a:pt x="2231329" y="1606248"/>
                  <a:pt x="1743230" y="1582970"/>
                </a:cubicBezTo>
                <a:cubicBezTo>
                  <a:pt x="1255132" y="1559692"/>
                  <a:pt x="1162160" y="535416"/>
                  <a:pt x="1162160" y="535416"/>
                </a:cubicBezTo>
                <a:lnTo>
                  <a:pt x="836758" y="605251"/>
                </a:lnTo>
                <a:cubicBezTo>
                  <a:pt x="836758" y="605251"/>
                  <a:pt x="1324856" y="1908874"/>
                  <a:pt x="906482" y="1862317"/>
                </a:cubicBezTo>
                <a:cubicBezTo>
                  <a:pt x="488108" y="1815761"/>
                  <a:pt x="441622" y="698373"/>
                  <a:pt x="441622" y="698373"/>
                </a:cubicBezTo>
                <a:lnTo>
                  <a:pt x="9" y="838041"/>
                </a:lnTo>
                <a:close/>
              </a:path>
            </a:pathLst>
          </a:custGeom>
          <a:solidFill>
            <a:srgbClr val="23304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055" name="Google Shape;1055;p60"/>
          <p:cNvSpPr/>
          <p:nvPr/>
        </p:nvSpPr>
        <p:spPr>
          <a:xfrm>
            <a:off x="22278687" y="-8251017"/>
            <a:ext cx="15378657" cy="18499410"/>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rgbClr val="35486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056" name="Google Shape;1056;p60"/>
          <p:cNvSpPr/>
          <p:nvPr/>
        </p:nvSpPr>
        <p:spPr>
          <a:xfrm rot="10800000">
            <a:off x="10436837" y="5394892"/>
            <a:ext cx="18305106" cy="11715955"/>
          </a:xfrm>
          <a:custGeom>
            <a:rect b="b" l="l" r="r" t="t"/>
            <a:pathLst>
              <a:path extrusionOk="0" h="4283713" w="6692909">
                <a:moveTo>
                  <a:pt x="2456" y="4283714"/>
                </a:moveTo>
                <a:cubicBezTo>
                  <a:pt x="342395" y="4186208"/>
                  <a:pt x="511583" y="3648948"/>
                  <a:pt x="943680" y="3239095"/>
                </a:cubicBezTo>
                <a:cubicBezTo>
                  <a:pt x="1432062" y="2775867"/>
                  <a:pt x="2164987" y="2677734"/>
                  <a:pt x="3126974" y="2600791"/>
                </a:cubicBezTo>
                <a:cubicBezTo>
                  <a:pt x="4088962" y="2523857"/>
                  <a:pt x="3935987" y="2050329"/>
                  <a:pt x="4470029" y="1323402"/>
                </a:cubicBezTo>
                <a:cubicBezTo>
                  <a:pt x="5004071" y="596466"/>
                  <a:pt x="5141566" y="705185"/>
                  <a:pt x="5263647" y="567667"/>
                </a:cubicBezTo>
                <a:cubicBezTo>
                  <a:pt x="5385738" y="430149"/>
                  <a:pt x="6558709" y="154362"/>
                  <a:pt x="6558709" y="154362"/>
                </a:cubicBezTo>
                <a:lnTo>
                  <a:pt x="6692910" y="0"/>
                </a:lnTo>
                <a:lnTo>
                  <a:pt x="0" y="3833"/>
                </a:lnTo>
                <a:lnTo>
                  <a:pt x="2456" y="4283714"/>
                </a:lnTo>
                <a:close/>
              </a:path>
            </a:pathLst>
          </a:custGeom>
          <a:solidFill>
            <a:schemeClr val="accent6">
              <a:alpha val="2863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accent1"/>
              </a:solidFill>
              <a:latin typeface="Montserrat Light"/>
              <a:ea typeface="Montserrat Light"/>
              <a:cs typeface="Montserrat Light"/>
              <a:sym typeface="Montserrat Light"/>
            </a:endParaRPr>
          </a:p>
        </p:txBody>
      </p:sp>
      <p:sp>
        <p:nvSpPr>
          <p:cNvPr id="1057" name="Google Shape;1057;p60"/>
          <p:cNvSpPr txBox="1"/>
          <p:nvPr/>
        </p:nvSpPr>
        <p:spPr>
          <a:xfrm>
            <a:off x="1520825" y="4264924"/>
            <a:ext cx="21336000" cy="831000"/>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1" lang="en-US" sz="4800">
                <a:solidFill>
                  <a:schemeClr val="dk2"/>
                </a:solidFill>
                <a:latin typeface="Playfair Display"/>
                <a:ea typeface="Playfair Display"/>
                <a:cs typeface="Playfair Display"/>
                <a:sym typeface="Playfair Display"/>
              </a:rPr>
              <a:t>Images</a:t>
            </a:r>
            <a:endParaRPr/>
          </a:p>
        </p:txBody>
      </p:sp>
      <p:sp>
        <p:nvSpPr>
          <p:cNvPr id="1058" name="Google Shape;1058;p60"/>
          <p:cNvSpPr txBox="1"/>
          <p:nvPr/>
        </p:nvSpPr>
        <p:spPr>
          <a:xfrm>
            <a:off x="1520825" y="5471935"/>
            <a:ext cx="10207500" cy="3060000"/>
          </a:xfrm>
          <a:prstGeom prst="rect">
            <a:avLst/>
          </a:prstGeom>
          <a:noFill/>
          <a:ln>
            <a:noFill/>
          </a:ln>
        </p:spPr>
        <p:txBody>
          <a:bodyPr anchorCtr="0" anchor="t" bIns="45700" lIns="91425" spcFirstLastPara="1" rIns="91425" wrap="square" tIns="45700">
            <a:spAutoFit/>
          </a:bodyPr>
          <a:lstStyle/>
          <a:p>
            <a:pPr indent="-342900" lvl="0" marL="342900" marR="0" rtl="0" algn="l">
              <a:lnSpc>
                <a:spcPct val="110000"/>
              </a:lnSpc>
              <a:spcBef>
                <a:spcPts val="0"/>
              </a:spcBef>
              <a:spcAft>
                <a:spcPts val="0"/>
              </a:spcAft>
              <a:buClr>
                <a:schemeClr val="dk1"/>
              </a:buClr>
              <a:buSzPts val="3200"/>
              <a:buFont typeface="Arial"/>
              <a:buChar char="•"/>
            </a:pPr>
            <a:r>
              <a:rPr lang="en-US" sz="3200" u="sng">
                <a:solidFill>
                  <a:schemeClr val="dk1"/>
                </a:solidFill>
                <a:latin typeface="Montserrat Light"/>
                <a:ea typeface="Montserrat Light"/>
                <a:cs typeface="Montserrat Light"/>
                <a:sym typeface="Montserrat Light"/>
                <a:hlinkClick r:id="rId3">
                  <a:extLst>
                    <a:ext uri="{A12FA001-AC4F-418D-AE19-62706E023703}">
                      <ahyp:hlinkClr val="tx"/>
                    </a:ext>
                  </a:extLst>
                </a:hlinkClick>
              </a:rPr>
              <a:t>https://unsplash.com/es/fotos/VnfqkxCSCrU</a:t>
            </a:r>
            <a:endParaRPr sz="3200">
              <a:solidFill>
                <a:schemeClr val="dk1"/>
              </a:solidFill>
              <a:latin typeface="Montserrat Light"/>
              <a:ea typeface="Montserrat Light"/>
              <a:cs typeface="Montserrat Light"/>
              <a:sym typeface="Montserrat Light"/>
            </a:endParaRPr>
          </a:p>
          <a:p>
            <a:pPr indent="-342900" lvl="0" marL="342900" marR="0" rtl="0" algn="l">
              <a:lnSpc>
                <a:spcPct val="110000"/>
              </a:lnSpc>
              <a:spcBef>
                <a:spcPts val="600"/>
              </a:spcBef>
              <a:spcAft>
                <a:spcPts val="0"/>
              </a:spcAft>
              <a:buClr>
                <a:schemeClr val="dk1"/>
              </a:buClr>
              <a:buSzPts val="3200"/>
              <a:buFont typeface="Arial"/>
              <a:buChar char="•"/>
            </a:pPr>
            <a:r>
              <a:rPr lang="en-US" sz="3200" u="sng">
                <a:solidFill>
                  <a:schemeClr val="dk1"/>
                </a:solidFill>
                <a:latin typeface="Montserrat Light"/>
                <a:ea typeface="Montserrat Light"/>
                <a:cs typeface="Montserrat Light"/>
                <a:sym typeface="Montserrat Light"/>
                <a:hlinkClick r:id="rId4">
                  <a:extLst>
                    <a:ext uri="{A12FA001-AC4F-418D-AE19-62706E023703}">
                      <ahyp:hlinkClr val="tx"/>
                    </a:ext>
                  </a:extLst>
                </a:hlinkClick>
              </a:rPr>
              <a:t>https://unsplash.com/photos/tZc3vjPCk-Q</a:t>
            </a:r>
            <a:endParaRPr sz="3200">
              <a:solidFill>
                <a:schemeClr val="dk1"/>
              </a:solidFill>
              <a:latin typeface="Montserrat Light"/>
              <a:ea typeface="Montserrat Light"/>
              <a:cs typeface="Montserrat Light"/>
              <a:sym typeface="Montserrat Light"/>
            </a:endParaRPr>
          </a:p>
          <a:p>
            <a:pPr indent="-342900" lvl="0" marL="342900" marR="0" rtl="0" algn="l">
              <a:lnSpc>
                <a:spcPct val="110000"/>
              </a:lnSpc>
              <a:spcBef>
                <a:spcPts val="600"/>
              </a:spcBef>
              <a:spcAft>
                <a:spcPts val="0"/>
              </a:spcAft>
              <a:buClr>
                <a:schemeClr val="dk1"/>
              </a:buClr>
              <a:buSzPts val="3200"/>
              <a:buFont typeface="Arial"/>
              <a:buChar char="•"/>
            </a:pPr>
            <a:r>
              <a:rPr lang="en-US" sz="3200" u="sng">
                <a:solidFill>
                  <a:schemeClr val="dk1"/>
                </a:solidFill>
                <a:latin typeface="Montserrat Light"/>
                <a:ea typeface="Montserrat Light"/>
                <a:cs typeface="Montserrat Light"/>
                <a:sym typeface="Montserrat Light"/>
                <a:hlinkClick r:id="rId5">
                  <a:extLst>
                    <a:ext uri="{A12FA001-AC4F-418D-AE19-62706E023703}">
                      <ahyp:hlinkClr val="tx"/>
                    </a:ext>
                  </a:extLst>
                </a:hlinkClick>
              </a:rPr>
              <a:t>https://unsplash.com/photos/pl9DrjAMV6I</a:t>
            </a:r>
            <a:endParaRPr sz="3200">
              <a:solidFill>
                <a:schemeClr val="dk1"/>
              </a:solidFill>
              <a:latin typeface="Montserrat Light"/>
              <a:ea typeface="Montserrat Light"/>
              <a:cs typeface="Montserrat Light"/>
              <a:sym typeface="Montserrat Light"/>
            </a:endParaRPr>
          </a:p>
          <a:p>
            <a:pPr indent="-342900" lvl="0" marL="342900" marR="0" rtl="0" algn="l">
              <a:lnSpc>
                <a:spcPct val="110000"/>
              </a:lnSpc>
              <a:spcBef>
                <a:spcPts val="600"/>
              </a:spcBef>
              <a:spcAft>
                <a:spcPts val="0"/>
              </a:spcAft>
              <a:buClr>
                <a:schemeClr val="dk1"/>
              </a:buClr>
              <a:buSzPts val="3200"/>
              <a:buFont typeface="Arial"/>
              <a:buChar char="•"/>
            </a:pPr>
            <a:r>
              <a:rPr lang="en-US" sz="3200" u="sng">
                <a:solidFill>
                  <a:schemeClr val="dk1"/>
                </a:solidFill>
                <a:latin typeface="Montserrat Light"/>
                <a:ea typeface="Montserrat Light"/>
                <a:cs typeface="Montserrat Light"/>
                <a:sym typeface="Montserrat Light"/>
                <a:hlinkClick r:id="rId6">
                  <a:extLst>
                    <a:ext uri="{A12FA001-AC4F-418D-AE19-62706E023703}">
                      <ahyp:hlinkClr val="tx"/>
                    </a:ext>
                  </a:extLst>
                </a:hlinkClick>
              </a:rPr>
              <a:t>https://unsplash.com/es/fotos/TCeSrR11chw</a:t>
            </a:r>
            <a:endParaRPr sz="3200">
              <a:solidFill>
                <a:schemeClr val="dk1"/>
              </a:solidFill>
              <a:latin typeface="Montserrat Light"/>
              <a:ea typeface="Montserrat Light"/>
              <a:cs typeface="Montserrat Light"/>
              <a:sym typeface="Montserrat Light"/>
            </a:endParaRPr>
          </a:p>
          <a:p>
            <a:pPr indent="-342900" lvl="0" marL="342900" marR="0" rtl="0" algn="l">
              <a:lnSpc>
                <a:spcPct val="110000"/>
              </a:lnSpc>
              <a:spcBef>
                <a:spcPts val="600"/>
              </a:spcBef>
              <a:spcAft>
                <a:spcPts val="0"/>
              </a:spcAft>
              <a:buClr>
                <a:schemeClr val="dk1"/>
              </a:buClr>
              <a:buSzPts val="3200"/>
              <a:buFont typeface="Arial"/>
              <a:buChar char="•"/>
            </a:pPr>
            <a:r>
              <a:rPr lang="en-US" sz="3200" u="sng">
                <a:solidFill>
                  <a:schemeClr val="dk1"/>
                </a:solidFill>
                <a:latin typeface="Montserrat Light"/>
                <a:ea typeface="Montserrat Light"/>
                <a:cs typeface="Montserrat Light"/>
                <a:sym typeface="Montserrat Light"/>
                <a:hlinkClick r:id="rId7">
                  <a:extLst>
                    <a:ext uri="{A12FA001-AC4F-418D-AE19-62706E023703}">
                      <ahyp:hlinkClr val="tx"/>
                    </a:ext>
                  </a:extLst>
                </a:hlinkClick>
              </a:rPr>
              <a:t>https://unsplash.com/photos/wKOKidNT14w</a:t>
            </a:r>
            <a:endParaRPr sz="3200">
              <a:solidFill>
                <a:schemeClr val="dk1"/>
              </a:solidFill>
              <a:latin typeface="Montserrat Light"/>
              <a:ea typeface="Montserrat Light"/>
              <a:cs typeface="Montserrat Light"/>
              <a:sym typeface="Montserrat Light"/>
            </a:endParaRPr>
          </a:p>
        </p:txBody>
      </p:sp>
      <p:sp>
        <p:nvSpPr>
          <p:cNvPr id="1059" name="Google Shape;1059;p60"/>
          <p:cNvSpPr txBox="1"/>
          <p:nvPr/>
        </p:nvSpPr>
        <p:spPr>
          <a:xfrm>
            <a:off x="1520825" y="9582845"/>
            <a:ext cx="21336000" cy="831000"/>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1" lang="en-US" sz="4800">
                <a:solidFill>
                  <a:schemeClr val="dk2"/>
                </a:solidFill>
                <a:latin typeface="Playfair Display"/>
                <a:ea typeface="Playfair Display"/>
                <a:cs typeface="Playfair Display"/>
                <a:sym typeface="Playfair Display"/>
              </a:rPr>
              <a:t>Fonts</a:t>
            </a:r>
            <a:endParaRPr/>
          </a:p>
        </p:txBody>
      </p:sp>
      <p:sp>
        <p:nvSpPr>
          <p:cNvPr id="1060" name="Google Shape;1060;p60"/>
          <p:cNvSpPr txBox="1"/>
          <p:nvPr/>
        </p:nvSpPr>
        <p:spPr>
          <a:xfrm>
            <a:off x="1520825" y="10789855"/>
            <a:ext cx="21336000" cy="1203600"/>
          </a:xfrm>
          <a:prstGeom prst="rect">
            <a:avLst/>
          </a:prstGeom>
          <a:noFill/>
          <a:ln>
            <a:noFill/>
          </a:ln>
        </p:spPr>
        <p:txBody>
          <a:bodyPr anchorCtr="0" anchor="t" bIns="45700" lIns="91425" spcFirstLastPara="1" rIns="91425" wrap="square" tIns="45700">
            <a:spAutoFit/>
          </a:bodyPr>
          <a:lstStyle/>
          <a:p>
            <a:pPr indent="-342900" lvl="0" marL="342900" marR="0" rtl="0" algn="l">
              <a:lnSpc>
                <a:spcPct val="110000"/>
              </a:lnSpc>
              <a:spcBef>
                <a:spcPts val="0"/>
              </a:spcBef>
              <a:spcAft>
                <a:spcPts val="0"/>
              </a:spcAft>
              <a:buClr>
                <a:schemeClr val="dk1"/>
              </a:buClr>
              <a:buSzPts val="3200"/>
              <a:buFont typeface="Arial"/>
              <a:buChar char="•"/>
            </a:pPr>
            <a:r>
              <a:rPr lang="en-US" sz="3200">
                <a:solidFill>
                  <a:schemeClr val="dk1"/>
                </a:solidFill>
                <a:latin typeface="Montserrat Light"/>
                <a:ea typeface="Montserrat Light"/>
                <a:cs typeface="Montserrat Light"/>
                <a:sym typeface="Montserrat Light"/>
              </a:rPr>
              <a:t>Playfair Display: </a:t>
            </a:r>
            <a:r>
              <a:rPr lang="en-US" sz="3200" u="sng">
                <a:solidFill>
                  <a:schemeClr val="dk1"/>
                </a:solidFill>
                <a:latin typeface="Montserrat Light"/>
                <a:ea typeface="Montserrat Light"/>
                <a:cs typeface="Montserrat Light"/>
                <a:sym typeface="Montserrat Light"/>
                <a:hlinkClick r:id="rId8">
                  <a:extLst>
                    <a:ext uri="{A12FA001-AC4F-418D-AE19-62706E023703}">
                      <ahyp:hlinkClr val="tx"/>
                    </a:ext>
                  </a:extLst>
                </a:hlinkClick>
              </a:rPr>
              <a:t>https://fonts.google.com/specimen/Playfair+Display</a:t>
            </a:r>
            <a:r>
              <a:rPr lang="en-US" sz="3200">
                <a:solidFill>
                  <a:schemeClr val="dk1"/>
                </a:solidFill>
                <a:latin typeface="Montserrat Light"/>
                <a:ea typeface="Montserrat Light"/>
                <a:cs typeface="Montserrat Light"/>
                <a:sym typeface="Montserrat Light"/>
              </a:rPr>
              <a:t> </a:t>
            </a:r>
            <a:endParaRPr>
              <a:solidFill>
                <a:schemeClr val="dk1"/>
              </a:solidFill>
            </a:endParaRPr>
          </a:p>
          <a:p>
            <a:pPr indent="-342900" lvl="0" marL="342900" marR="0" rtl="0" algn="l">
              <a:lnSpc>
                <a:spcPct val="110000"/>
              </a:lnSpc>
              <a:spcBef>
                <a:spcPts val="600"/>
              </a:spcBef>
              <a:spcAft>
                <a:spcPts val="0"/>
              </a:spcAft>
              <a:buClr>
                <a:schemeClr val="dk1"/>
              </a:buClr>
              <a:buSzPts val="3200"/>
              <a:buFont typeface="Arial"/>
              <a:buChar char="•"/>
            </a:pPr>
            <a:r>
              <a:rPr lang="en-US" sz="3200">
                <a:solidFill>
                  <a:schemeClr val="dk1"/>
                </a:solidFill>
                <a:latin typeface="Montserrat Light"/>
                <a:ea typeface="Montserrat Light"/>
                <a:cs typeface="Montserrat Light"/>
                <a:sym typeface="Montserrat Light"/>
              </a:rPr>
              <a:t>Montserrat: </a:t>
            </a:r>
            <a:r>
              <a:rPr lang="en-US" sz="3200" u="sng">
                <a:solidFill>
                  <a:schemeClr val="dk1"/>
                </a:solidFill>
                <a:latin typeface="Montserrat Light"/>
                <a:ea typeface="Montserrat Light"/>
                <a:cs typeface="Montserrat Light"/>
                <a:sym typeface="Montserrat Light"/>
                <a:hlinkClick r:id="rId9">
                  <a:extLst>
                    <a:ext uri="{A12FA001-AC4F-418D-AE19-62706E023703}">
                      <ahyp:hlinkClr val="tx"/>
                    </a:ext>
                  </a:extLst>
                </a:hlinkClick>
              </a:rPr>
              <a:t>https://fonts.google.com/specimen/Montserrat</a:t>
            </a:r>
            <a:endParaRPr sz="3200">
              <a:solidFill>
                <a:schemeClr val="dk1"/>
              </a:solidFill>
              <a:latin typeface="Montserrat Light"/>
              <a:ea typeface="Montserrat Light"/>
              <a:cs typeface="Montserrat Light"/>
              <a:sym typeface="Montserrat Light"/>
            </a:endParaRPr>
          </a:p>
        </p:txBody>
      </p:sp>
      <p:sp>
        <p:nvSpPr>
          <p:cNvPr id="1061" name="Google Shape;1061;p60"/>
          <p:cNvSpPr txBox="1"/>
          <p:nvPr/>
        </p:nvSpPr>
        <p:spPr>
          <a:xfrm>
            <a:off x="12649459" y="5471935"/>
            <a:ext cx="10207500" cy="3524700"/>
          </a:xfrm>
          <a:prstGeom prst="rect">
            <a:avLst/>
          </a:prstGeom>
          <a:noFill/>
          <a:ln>
            <a:noFill/>
          </a:ln>
        </p:spPr>
        <p:txBody>
          <a:bodyPr anchorCtr="0" anchor="t" bIns="45700" lIns="91425" spcFirstLastPara="1" rIns="91425" wrap="square" tIns="45700">
            <a:spAutoFit/>
          </a:bodyPr>
          <a:lstStyle/>
          <a:p>
            <a:pPr indent="-342900" lvl="0" marL="342900" marR="0" rtl="0" algn="l">
              <a:lnSpc>
                <a:spcPct val="110000"/>
              </a:lnSpc>
              <a:spcBef>
                <a:spcPts val="0"/>
              </a:spcBef>
              <a:spcAft>
                <a:spcPts val="0"/>
              </a:spcAft>
              <a:buClr>
                <a:schemeClr val="dk1"/>
              </a:buClr>
              <a:buSzPts val="3200"/>
              <a:buFont typeface="Arial"/>
              <a:buChar char="•"/>
            </a:pPr>
            <a:r>
              <a:rPr lang="en-US" sz="3200" u="sng">
                <a:solidFill>
                  <a:schemeClr val="dk1"/>
                </a:solidFill>
                <a:latin typeface="Montserrat Light"/>
                <a:ea typeface="Montserrat Light"/>
                <a:cs typeface="Montserrat Light"/>
                <a:sym typeface="Montserrat Light"/>
                <a:hlinkClick r:id="rId10">
                  <a:extLst>
                    <a:ext uri="{A12FA001-AC4F-418D-AE19-62706E023703}">
                      <ahyp:hlinkClr val="tx"/>
                    </a:ext>
                  </a:extLst>
                </a:hlinkClick>
              </a:rPr>
              <a:t>https://unsplash.com/photos/OpgJPy3zjDE</a:t>
            </a:r>
            <a:endParaRPr sz="3200">
              <a:solidFill>
                <a:schemeClr val="dk1"/>
              </a:solidFill>
              <a:latin typeface="Montserrat Light"/>
              <a:ea typeface="Montserrat Light"/>
              <a:cs typeface="Montserrat Light"/>
              <a:sym typeface="Montserrat Light"/>
            </a:endParaRPr>
          </a:p>
          <a:p>
            <a:pPr indent="-342900" lvl="0" marL="342900" marR="0" rtl="0" algn="l">
              <a:lnSpc>
                <a:spcPct val="110000"/>
              </a:lnSpc>
              <a:spcBef>
                <a:spcPts val="600"/>
              </a:spcBef>
              <a:spcAft>
                <a:spcPts val="0"/>
              </a:spcAft>
              <a:buClr>
                <a:schemeClr val="dk1"/>
              </a:buClr>
              <a:buSzPts val="3200"/>
              <a:buFont typeface="Arial"/>
              <a:buChar char="•"/>
            </a:pPr>
            <a:r>
              <a:rPr lang="en-US" sz="3200" u="sng">
                <a:solidFill>
                  <a:schemeClr val="dk1"/>
                </a:solidFill>
                <a:latin typeface="Montserrat Light"/>
                <a:ea typeface="Montserrat Light"/>
                <a:cs typeface="Montserrat Light"/>
                <a:sym typeface="Montserrat Light"/>
                <a:hlinkClick r:id="rId11">
                  <a:extLst>
                    <a:ext uri="{A12FA001-AC4F-418D-AE19-62706E023703}">
                      <ahyp:hlinkClr val="tx"/>
                    </a:ext>
                  </a:extLst>
                </a:hlinkClick>
              </a:rPr>
              <a:t>https://unsplash.com/es/fotos/ZdUNNTZdHag</a:t>
            </a:r>
            <a:endParaRPr sz="3200" u="sng">
              <a:solidFill>
                <a:schemeClr val="dk1"/>
              </a:solidFill>
              <a:latin typeface="Montserrat Light"/>
              <a:ea typeface="Montserrat Light"/>
              <a:cs typeface="Montserrat Light"/>
              <a:sym typeface="Montserrat Light"/>
              <a:hlinkClick r:id="rId12">
                <a:extLst>
                  <a:ext uri="{A12FA001-AC4F-418D-AE19-62706E023703}">
                    <ahyp:hlinkClr val="tx"/>
                  </a:ext>
                </a:extLst>
              </a:hlinkClick>
            </a:endParaRPr>
          </a:p>
          <a:p>
            <a:pPr indent="-342900" lvl="0" marL="342900" marR="0" rtl="0" algn="l">
              <a:lnSpc>
                <a:spcPct val="110000"/>
              </a:lnSpc>
              <a:spcBef>
                <a:spcPts val="600"/>
              </a:spcBef>
              <a:spcAft>
                <a:spcPts val="0"/>
              </a:spcAft>
              <a:buClr>
                <a:schemeClr val="dk1"/>
              </a:buClr>
              <a:buSzPts val="3200"/>
              <a:buFont typeface="Arial"/>
              <a:buChar char="•"/>
            </a:pPr>
            <a:r>
              <a:rPr lang="en-US" sz="3200" u="sng">
                <a:solidFill>
                  <a:schemeClr val="dk1"/>
                </a:solidFill>
                <a:latin typeface="Montserrat Light"/>
                <a:ea typeface="Montserrat Light"/>
                <a:cs typeface="Montserrat Light"/>
                <a:sym typeface="Montserrat Light"/>
                <a:hlinkClick r:id="rId13">
                  <a:extLst>
                    <a:ext uri="{A12FA001-AC4F-418D-AE19-62706E023703}">
                      <ahyp:hlinkClr val="tx"/>
                    </a:ext>
                  </a:extLst>
                </a:hlinkClick>
              </a:rPr>
              <a:t>https://dribbble.com/shots/12047781-Digital-Agency-Hero</a:t>
            </a:r>
            <a:endParaRPr sz="3200">
              <a:solidFill>
                <a:schemeClr val="dk1"/>
              </a:solidFill>
              <a:latin typeface="Montserrat Light"/>
              <a:ea typeface="Montserrat Light"/>
              <a:cs typeface="Montserrat Light"/>
              <a:sym typeface="Montserrat Light"/>
            </a:endParaRPr>
          </a:p>
          <a:p>
            <a:pPr indent="-342900" lvl="0" marL="342900" marR="0" rtl="0" algn="l">
              <a:lnSpc>
                <a:spcPct val="110000"/>
              </a:lnSpc>
              <a:spcBef>
                <a:spcPts val="600"/>
              </a:spcBef>
              <a:spcAft>
                <a:spcPts val="0"/>
              </a:spcAft>
              <a:buClr>
                <a:schemeClr val="dk1"/>
              </a:buClr>
              <a:buSzPts val="3200"/>
              <a:buFont typeface="Arial"/>
              <a:buChar char="•"/>
            </a:pPr>
            <a:r>
              <a:rPr lang="en-US" sz="3200" u="sng">
                <a:solidFill>
                  <a:schemeClr val="dk1"/>
                </a:solidFill>
                <a:latin typeface="Montserrat Light"/>
                <a:ea typeface="Montserrat Light"/>
                <a:cs typeface="Montserrat Light"/>
                <a:sym typeface="Montserrat Light"/>
                <a:hlinkClick r:id="rId14">
                  <a:extLst>
                    <a:ext uri="{A12FA001-AC4F-418D-AE19-62706E023703}">
                      <ahyp:hlinkClr val="tx"/>
                    </a:ext>
                  </a:extLst>
                </a:hlinkClick>
              </a:rPr>
              <a:t>https://dribbble.com/shots/21782982-Softphone-App-wip-p2</a:t>
            </a:r>
            <a:endParaRPr sz="3200">
              <a:solidFill>
                <a:schemeClr val="dk1"/>
              </a:solidFill>
              <a:latin typeface="Montserrat Light"/>
              <a:ea typeface="Montserrat Light"/>
              <a:cs typeface="Montserrat Light"/>
              <a:sym typeface="Montserrat Light"/>
            </a:endParaRPr>
          </a:p>
        </p:txBody>
      </p:sp>
      <p:sp>
        <p:nvSpPr>
          <p:cNvPr id="1062" name="Google Shape;1062;p60"/>
          <p:cNvSpPr txBox="1"/>
          <p:nvPr/>
        </p:nvSpPr>
        <p:spPr>
          <a:xfrm>
            <a:off x="1520825" y="2704738"/>
            <a:ext cx="213360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10000"/>
              </a:lnSpc>
              <a:spcBef>
                <a:spcPts val="0"/>
              </a:spcBef>
              <a:spcAft>
                <a:spcPts val="0"/>
              </a:spcAft>
              <a:buNone/>
            </a:pPr>
            <a:r>
              <a:rPr lang="en-US" sz="3200">
                <a:solidFill>
                  <a:schemeClr val="dk1"/>
                </a:solidFill>
                <a:latin typeface="Montserrat Light"/>
                <a:ea typeface="Montserrat Light"/>
                <a:cs typeface="Montserrat Light"/>
                <a:sym typeface="Montserrat Light"/>
              </a:rPr>
              <a:t>This presentation template was created by </a:t>
            </a:r>
            <a:r>
              <a:rPr lang="en-US" sz="3200" u="sng">
                <a:solidFill>
                  <a:schemeClr val="dk1"/>
                </a:solidFill>
                <a:latin typeface="Montserrat Light"/>
                <a:ea typeface="Montserrat Light"/>
                <a:cs typeface="Montserrat Light"/>
                <a:sym typeface="Montserrat Light"/>
                <a:hlinkClick r:id="rId15">
                  <a:extLst>
                    <a:ext uri="{A12FA001-AC4F-418D-AE19-62706E023703}">
                      <ahyp:hlinkClr val="tx"/>
                    </a:ext>
                  </a:extLst>
                </a:hlinkClick>
              </a:rPr>
              <a:t>Slidenest</a:t>
            </a:r>
            <a:r>
              <a:rPr lang="en-US" sz="3200">
                <a:solidFill>
                  <a:schemeClr val="dk1"/>
                </a:solidFill>
                <a:latin typeface="Montserrat Light"/>
                <a:ea typeface="Montserrat Light"/>
                <a:cs typeface="Montserrat Light"/>
                <a:sym typeface="Montserrat Light"/>
              </a:rPr>
              <a:t>, using resources from these sites:</a:t>
            </a:r>
            <a:endParaRPr>
              <a:solidFill>
                <a:schemeClr val="dk1"/>
              </a:solidFill>
            </a:endParaRPr>
          </a:p>
        </p:txBody>
      </p:sp>
      <p:sp>
        <p:nvSpPr>
          <p:cNvPr id="1063" name="Google Shape;1063;p60"/>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lang="en-US" sz="8000">
                <a:solidFill>
                  <a:schemeClr val="dk2"/>
                </a:solidFill>
                <a:latin typeface="Playfair Display ExtraBold"/>
                <a:ea typeface="Playfair Display ExtraBold"/>
                <a:cs typeface="Playfair Display ExtraBold"/>
                <a:sym typeface="Playfair Display ExtraBold"/>
              </a:rPr>
              <a:t>Credits</a:t>
            </a:r>
            <a:endParaRPr/>
          </a:p>
        </p:txBody>
      </p:sp>
    </p:spTree>
  </p:cSld>
  <p:clrMapOvr>
    <a:masterClrMapping/>
  </p:clrMapOvr>
</p:sld>
</file>

<file path=ppt/theme/theme1.xml><?xml version="1.0" encoding="utf-8"?>
<a:theme xmlns:a="http://schemas.openxmlformats.org/drawingml/2006/main" xmlns:r="http://schemas.openxmlformats.org/officeDocument/2006/relationships" name="Default Theme">
  <a:themeElements>
    <a:clrScheme name="12 Web Design and Business Presentation">
      <a:dk1>
        <a:srgbClr val="ABB2B7"/>
      </a:dk1>
      <a:lt1>
        <a:srgbClr val="FFFFFF"/>
      </a:lt1>
      <a:dk2>
        <a:srgbClr val="898DDE"/>
      </a:dk2>
      <a:lt2>
        <a:srgbClr val="000F29"/>
      </a:lt2>
      <a:accent1>
        <a:srgbClr val="3037B1"/>
      </a:accent1>
      <a:accent2>
        <a:srgbClr val="7682F8"/>
      </a:accent2>
      <a:accent3>
        <a:srgbClr val="FFC3D0"/>
      </a:accent3>
      <a:accent4>
        <a:srgbClr val="59D7CE"/>
      </a:accent4>
      <a:accent5>
        <a:srgbClr val="A1C3FF"/>
      </a:accent5>
      <a:accent6>
        <a:srgbClr val="476090"/>
      </a:accent6>
      <a:hlink>
        <a:srgbClr val="ABB2B7"/>
      </a:hlink>
      <a:folHlink>
        <a:srgbClr val="ABB2B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Default Theme">
  <a:themeElements>
    <a:clrScheme name="12 Web Design and Business Presentation">
      <a:dk1>
        <a:srgbClr val="ABB2B7"/>
      </a:dk1>
      <a:lt1>
        <a:srgbClr val="FFFFFF"/>
      </a:lt1>
      <a:dk2>
        <a:srgbClr val="898DDE"/>
      </a:dk2>
      <a:lt2>
        <a:srgbClr val="000F29"/>
      </a:lt2>
      <a:accent1>
        <a:srgbClr val="3037B1"/>
      </a:accent1>
      <a:accent2>
        <a:srgbClr val="7682F8"/>
      </a:accent2>
      <a:accent3>
        <a:srgbClr val="FFC3D0"/>
      </a:accent3>
      <a:accent4>
        <a:srgbClr val="59D7CE"/>
      </a:accent4>
      <a:accent5>
        <a:srgbClr val="A1C3FF"/>
      </a:accent5>
      <a:accent6>
        <a:srgbClr val="476090"/>
      </a:accent6>
      <a:hlink>
        <a:srgbClr val="ABB2B7"/>
      </a:hlink>
      <a:folHlink>
        <a:srgbClr val="ABB2B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